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90"/>
  </p:normalViewPr>
  <p:slideViewPr>
    <p:cSldViewPr snapToGrid="0">
      <p:cViewPr varScale="1">
        <p:scale>
          <a:sx n="113" d="100"/>
          <a:sy n="113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3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0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6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3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6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C38EBCE0-FA51-18CF-0117-3EF962AAB7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88" r="-1" b="2259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FAAC6-2838-446C-5856-EA6AFB8B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Visualizing Data with R: From Basics to Publication-Ready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20D21-30B6-DA49-2922-7A2ACA233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837855"/>
            <a:ext cx="9456049" cy="102711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Nevada Bioinformatics Center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502926"/>
            <a:ext cx="10380954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53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7A8B-2509-B98E-C9E9-0B43C848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Cassandra Hui, Ph.D. </a:t>
            </a:r>
          </a:p>
        </p:txBody>
      </p:sp>
      <p:cxnSp>
        <p:nvCxnSpPr>
          <p:cNvPr id="67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ve on the brain: Male zebra finches drop everything to pursue a mate •  Earth.com">
            <a:extLst>
              <a:ext uri="{FF2B5EF4-FFF2-40B4-BE49-F238E27FC236}">
                <a16:creationId xmlns:a16="http://schemas.microsoft.com/office/drawing/2014/main" id="{DBAA629F-8AB2-75BA-FFD6-53B3F370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650" y="2221487"/>
            <a:ext cx="5760644" cy="348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5712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Biomimetics | Free Full-Text | Adaptive Circadian Rhythms for Autonomous  and Biologically Inspired Robot Behavior">
            <a:extLst>
              <a:ext uri="{FF2B5EF4-FFF2-40B4-BE49-F238E27FC236}">
                <a16:creationId xmlns:a16="http://schemas.microsoft.com/office/drawing/2014/main" id="{0F07DBD2-A1E3-F686-DCB6-6B30CA9D35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2173" y="2372800"/>
            <a:ext cx="2787295" cy="31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8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341-7917-B48C-7D02-4D2DE9B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80188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C142-5DDD-7495-3494-DE5CD9F1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174044"/>
            <a:ext cx="9489000" cy="49219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Visualization Presentation-–</a:t>
            </a:r>
            <a:r>
              <a:rPr lang="en-US" i="0" u="none" strike="noStrike" dirty="0">
                <a:solidFill>
                  <a:srgbClr val="212121"/>
                </a:solidFill>
                <a:effectLst/>
              </a:rPr>
              <a:t>Carlos Ramirez-Reyes, PhD</a:t>
            </a:r>
          </a:p>
          <a:p>
            <a:r>
              <a:rPr lang="en-US" i="0" u="none" strike="noStrike" dirty="0">
                <a:solidFill>
                  <a:srgbClr val="212121"/>
                </a:solidFill>
                <a:effectLst/>
              </a:rPr>
              <a:t>Visualizing Data with R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Part 1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Introduction to Data Visualization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Getting started plotting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Part 2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Summarizing Data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Plotting Raw Data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Customizing Figures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Part 3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Combining Plots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Showing Significance 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Saving Plots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More Advanced Figures</a:t>
            </a:r>
          </a:p>
          <a:p>
            <a:pPr lvl="1"/>
            <a:endParaRPr lang="en-US" i="0" u="none" strike="noStrike" dirty="0">
              <a:solidFill>
                <a:srgbClr val="21212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01174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Elephant</vt:lpstr>
      <vt:lpstr>Univers Condensed</vt:lpstr>
      <vt:lpstr>MimeoVTI</vt:lpstr>
      <vt:lpstr>Visualizing Data with R: From Basics to Publication-Ready Graphics</vt:lpstr>
      <vt:lpstr>Cassandra Hui, Ph.D. 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K Hui</dc:creator>
  <cp:lastModifiedBy>Cassandra K Hui</cp:lastModifiedBy>
  <cp:revision>1</cp:revision>
  <dcterms:created xsi:type="dcterms:W3CDTF">2025-01-17T00:32:21Z</dcterms:created>
  <dcterms:modified xsi:type="dcterms:W3CDTF">2025-01-17T00:44:10Z</dcterms:modified>
</cp:coreProperties>
</file>