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18288000" cy="3657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4669"/>
  </p:normalViewPr>
  <p:slideViewPr>
    <p:cSldViewPr snapToGrid="0">
      <p:cViewPr varScale="1">
        <p:scale>
          <a:sx n="21" d="100"/>
          <a:sy n="21" d="100"/>
        </p:scale>
        <p:origin x="2680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5985936"/>
            <a:ext cx="15544800" cy="12733867"/>
          </a:xfrm>
        </p:spPr>
        <p:txBody>
          <a:bodyPr anchor="b"/>
          <a:lstStyle>
            <a:lvl1pPr algn="ctr">
              <a:defRPr sz="1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19210869"/>
            <a:ext cx="13716000" cy="8830731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A47EC-A3DB-BE46-B61D-91CEBB43F713}" type="datetimeFigureOut">
              <a:rPr lang="en-US" smtClean="0"/>
              <a:t>11/7/24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1EB38-1D42-3541-9DE6-D5A52DAC0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071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A47EC-A3DB-BE46-B61D-91CEBB43F713}" type="datetimeFigureOut">
              <a:rPr lang="en-US" smtClean="0"/>
              <a:t>11/7/24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1EB38-1D42-3541-9DE6-D5A52DAC0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9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1" y="1947333"/>
            <a:ext cx="3943350" cy="3099646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1" y="1947333"/>
            <a:ext cx="11601450" cy="3099646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A47EC-A3DB-BE46-B61D-91CEBB43F713}" type="datetimeFigureOut">
              <a:rPr lang="en-US" smtClean="0"/>
              <a:t>11/7/24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1EB38-1D42-3541-9DE6-D5A52DAC0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899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A47EC-A3DB-BE46-B61D-91CEBB43F713}" type="datetimeFigureOut">
              <a:rPr lang="en-US" smtClean="0"/>
              <a:t>11/7/24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1EB38-1D42-3541-9DE6-D5A52DAC0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187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6" y="9118611"/>
            <a:ext cx="15773400" cy="15214597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6" y="24477144"/>
            <a:ext cx="15773400" cy="8000997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>
                    <a:tint val="82000"/>
                  </a:schemeClr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82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82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82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82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82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82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82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A47EC-A3DB-BE46-B61D-91CEBB43F713}" type="datetimeFigureOut">
              <a:rPr lang="en-US" smtClean="0"/>
              <a:t>11/7/24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1EB38-1D42-3541-9DE6-D5A52DAC0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214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9736667"/>
            <a:ext cx="7772400" cy="232071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9736667"/>
            <a:ext cx="7772400" cy="232071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A47EC-A3DB-BE46-B61D-91CEBB43F713}" type="datetimeFigureOut">
              <a:rPr lang="en-US" smtClean="0"/>
              <a:t>11/7/24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1EB38-1D42-3541-9DE6-D5A52DAC0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914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1947341"/>
            <a:ext cx="15773400" cy="706966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4" y="8966203"/>
            <a:ext cx="7736680" cy="4394197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4" y="13360400"/>
            <a:ext cx="7736680" cy="196511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1" y="8966203"/>
            <a:ext cx="7774782" cy="4394197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1" y="13360400"/>
            <a:ext cx="7774782" cy="196511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A47EC-A3DB-BE46-B61D-91CEBB43F713}" type="datetimeFigureOut">
              <a:rPr lang="en-US" smtClean="0"/>
              <a:t>11/7/24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1EB38-1D42-3541-9DE6-D5A52DAC0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356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A47EC-A3DB-BE46-B61D-91CEBB43F713}" type="datetimeFigureOut">
              <a:rPr lang="en-US" smtClean="0"/>
              <a:t>11/7/24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1EB38-1D42-3541-9DE6-D5A52DAC0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695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A47EC-A3DB-BE46-B61D-91CEBB43F713}" type="datetimeFigureOut">
              <a:rPr lang="en-US" smtClean="0"/>
              <a:t>11/7/24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1EB38-1D42-3541-9DE6-D5A52DAC0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522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2438400"/>
            <a:ext cx="5898356" cy="8534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5266274"/>
            <a:ext cx="9258300" cy="25992667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2" y="10972800"/>
            <a:ext cx="5898356" cy="20328469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A47EC-A3DB-BE46-B61D-91CEBB43F713}" type="datetimeFigureOut">
              <a:rPr lang="en-US" smtClean="0"/>
              <a:t>11/7/24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1EB38-1D42-3541-9DE6-D5A52DAC0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131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2438400"/>
            <a:ext cx="5898356" cy="8534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5266274"/>
            <a:ext cx="9258300" cy="25992667"/>
          </a:xfrm>
        </p:spPr>
        <p:txBody>
          <a:bodyPr anchor="t"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2" y="10972800"/>
            <a:ext cx="5898356" cy="20328469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A47EC-A3DB-BE46-B61D-91CEBB43F713}" type="datetimeFigureOut">
              <a:rPr lang="en-US" smtClean="0"/>
              <a:t>11/7/24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1EB38-1D42-3541-9DE6-D5A52DAC0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430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1947341"/>
            <a:ext cx="15773400" cy="7069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9736667"/>
            <a:ext cx="15773400" cy="23207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33900542"/>
            <a:ext cx="4114800" cy="19473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4CA47EC-A3DB-BE46-B61D-91CEBB43F713}" type="datetimeFigureOut">
              <a:rPr lang="en-US" smtClean="0"/>
              <a:t>11/7/24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33900542"/>
            <a:ext cx="6172200" cy="19473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33900542"/>
            <a:ext cx="4114800" cy="19473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FD1EB38-1D42-3541-9DE6-D5A52DAC0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54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B4E7073-DE89-69CD-2C39-75B2BCD2FB7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9591"/>
          <a:stretch/>
        </p:blipFill>
        <p:spPr>
          <a:xfrm>
            <a:off x="1" y="731519"/>
            <a:ext cx="18241342" cy="84248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1BBD95B-E02A-0B85-E3A8-47869D346B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74000"/>
            <a:ext cx="18241343" cy="1465891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F3711CD-3742-595F-EAE2-4B63B4D0CB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15893147"/>
            <a:ext cx="18221586" cy="146589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1008550-94B0-BD13-80F8-2BDD9B5041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414" y="30552058"/>
            <a:ext cx="17925993" cy="4987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5307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Cassandra K Hui</dc:creator>
  <cp:lastModifiedBy>Cassandra K Hui</cp:lastModifiedBy>
  <cp:revision>1</cp:revision>
  <dcterms:created xsi:type="dcterms:W3CDTF">2024-11-08T00:04:14Z</dcterms:created>
  <dcterms:modified xsi:type="dcterms:W3CDTF">2024-11-08T00:13:53Z</dcterms:modified>
</cp:coreProperties>
</file>