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AFCE62-613B-40F8-89B8-084C34D7AFF4}">
  <a:tblStyle styleId="{F8AFCE62-613B-40F8-89B8-084C34D7A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3952e2c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3952e2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3952e2cb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3952e2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3952e2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3952e2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2018475"/>
            <a:ext cx="8222100" cy="7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Basic Calculator Using Python and Tkinter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96375" y="2602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Rakesh Devendrasing Pardeshi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Next Hikes IT Solution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❖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project is a 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calculator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developed using 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allows users to perform fundamental arithmetic operations: addition, subtraction, multiplication, and division.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Developed using 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Python’s standard GUI library.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Library Used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2850"/>
            <a:ext cx="80808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Python's standard GUI library (comes built-in).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widgets like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event-driven programming for interactive apps.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Tkinter?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easy to learn.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simple desktop GUI applications.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 title="calculator GUI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00" y="412525"/>
            <a:ext cx="3052500" cy="4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How I Overcame Them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9772850" y="4886950"/>
            <a:ext cx="392100" cy="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664625" y="197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{F8AFCE62-613B-40F8-89B8-084C34D7AFF4}</a:tableStyleId>
              </a:tblPr>
              <a:tblGrid>
                <a:gridCol w="3619500"/>
                <a:gridCol w="375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Challenge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 It Was Overcome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 by zero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an if condition to detect and show "Error".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Handling empty/invalid 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Wrapped logic in try/except blocks.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button functions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lambda functions to pass parameters cleanly.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Layout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grid() method for structured button placement.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❖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Documentation: https://docs.python.org/3/library/tkinter.html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❖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Tkinter Tutorials: Real Python, GeeksforGeeks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90575" y="382425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b="1" sz="6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