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3" r:id="rId5"/>
    <p:sldId id="260" r:id="rId6"/>
    <p:sldId id="262" r:id="rId7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9"/>
      <p:bold r:id="rId10"/>
      <p:italic r:id="rId11"/>
      <p:boldItalic r:id="rId12"/>
    </p:embeddedFon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AFCE62-613B-40F8-89B8-084C34D7AFF4}">
  <a:tblStyle styleId="{F8AFCE62-613B-40F8-89B8-084C34D7AF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3952e2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3952e2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3952e2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3952e2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75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3952e2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43952e2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43952e2c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43952e2c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805280"/>
            <a:ext cx="82221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990"/>
            </a:pPr>
            <a:r>
              <a:rPr lang="en-US" sz="32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 Data Wrangling on a Set of Datasets.</a:t>
            </a:r>
            <a:endParaRPr sz="9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96375" y="26023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Rakesh Devendrasing Pardeshi</a:t>
            </a:r>
            <a:endParaRPr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Hikes IT Solution </a:t>
            </a:r>
            <a:endParaRPr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3626A-38E6-4769-A03A-2DCCB7B7B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1488" y="2150838"/>
            <a:ext cx="828784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Transform raw ride-sharing datasets into clean, structured formats suitable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Utilize Python's Pandas and Matplotlib libraries for data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Techniques Applied: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Merging Datasets: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Combine multiple datasets to create a unified dataset.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Handling Missing Values: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Identify and address gaps in the data to ensure completeness.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Removing Irrelevant Columns: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Eliminate unnecessary data to streamline analysis.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Data Type Conversion: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Ensure correct data types for accurate analysis.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Outlier Detection: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Identify and manage data points that deviate significantly from other observations.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Skewness and Correlation Analysis: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Assess data distribution and relationships between variables.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Prepare the data for meaningful insights into ride patterns, user behavior, and environmental factors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7026DE-CE8B-4915-9887-3AA109F1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55930"/>
              </p:ext>
            </p:extLst>
          </p:nvPr>
        </p:nvGraphicFramePr>
        <p:xfrm>
          <a:off x="1524000" y="539750"/>
          <a:ext cx="6096000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22623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DATASET FIRST AND DATASET SECOND MERGE OUTPUT: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1744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9AB6192-A0C4-4AD9-A86C-68D09C5E0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" y="1664917"/>
            <a:ext cx="8786813" cy="1687901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7026DE-CE8B-4915-9887-3AA109F1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46384"/>
              </p:ext>
            </p:extLst>
          </p:nvPr>
        </p:nvGraphicFramePr>
        <p:xfrm>
          <a:off x="1524000" y="539750"/>
          <a:ext cx="6096000" cy="5181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22623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DATASET FIRST &amp; SECOND MERGE DATASET AND DATASET THIRD MERGE OUTPUT: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1744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6E0C03F-1BD1-48AE-A9FF-1345E71A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19" y="1186498"/>
            <a:ext cx="3430956" cy="362985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5933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Outlier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 ?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9772850" y="4886950"/>
            <a:ext cx="392100" cy="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B7F43E-73AA-452D-B64F-C3C5797AA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92686"/>
              </p:ext>
            </p:extLst>
          </p:nvPr>
        </p:nvGraphicFramePr>
        <p:xfrm>
          <a:off x="471900" y="1904205"/>
          <a:ext cx="8150605" cy="2860675"/>
        </p:xfrm>
        <a:graphic>
          <a:graphicData uri="http://schemas.openxmlformats.org/drawingml/2006/table">
            <a:tbl>
              <a:tblPr firstRow="1" bandRow="1">
                <a:tableStyleId>{F8AFCE62-613B-40F8-89B8-084C34D7AFF4}</a:tableStyleId>
              </a:tblPr>
              <a:tblGrid>
                <a:gridCol w="8150605">
                  <a:extLst>
                    <a:ext uri="{9D8B030D-6E8A-4147-A177-3AD203B41FA5}">
                      <a16:colId xmlns:a16="http://schemas.microsoft.com/office/drawing/2014/main" val="1645772433"/>
                    </a:ext>
                  </a:extLst>
                </a:gridCol>
              </a:tblGrid>
              <a:tr h="2860675">
                <a:tc>
                  <a:txBody>
                    <a:bodyPr/>
                    <a:lstStyle/>
                    <a:p>
                      <a:r>
                        <a:rPr lang="en-US" dirty="0"/>
                        <a:t>Outliers were detected using the IQR (Interquartile Range) method on numeric columns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/>
                        <a:t>Step 1: Selected only numeric columns from the dataset for outlier detection.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/>
                        <a:t>Step 2: Calculated Q1 (25th percentile), Q3 (75th percentile), and IQR (Q3 - Q1).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/>
                        <a:t>Step 3: Identified outliers as values falling below Q1 - 1.5×IQR or above Q3 + 1.5×IQR.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/>
                        <a:t>Step 4: Removed rows containing outliers to ensure cleaner and more reliable data.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dirty="0"/>
                        <a:t>Note: No values were replaced or imputed—only outlier rows were deleted.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46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990575" y="382425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 b="1"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sz="61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182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Courier New</vt:lpstr>
      <vt:lpstr>Comic Sans MS</vt:lpstr>
      <vt:lpstr>Arial</vt:lpstr>
      <vt:lpstr>Wingdings</vt:lpstr>
      <vt:lpstr>Material</vt:lpstr>
      <vt:lpstr>Perform Data Wrangling on a Set of Datasets.</vt:lpstr>
      <vt:lpstr>Introduction</vt:lpstr>
      <vt:lpstr>PowerPoint Presentation</vt:lpstr>
      <vt:lpstr>PowerPoint Presentation</vt:lpstr>
      <vt:lpstr>Any Outlier Present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Calculator Using Python and Tkinter </dc:title>
  <cp:lastModifiedBy>Pranita Ingle</cp:lastModifiedBy>
  <cp:revision>7</cp:revision>
  <dcterms:modified xsi:type="dcterms:W3CDTF">2025-06-10T18:27:53Z</dcterms:modified>
</cp:coreProperties>
</file>