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62" r:id="rId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1"/>
      <p:bold r:id="rId12"/>
      <p:italic r:id="rId13"/>
      <p:boldItalic r:id="rId14"/>
    </p:embeddedFont>
    <p:embeddedFont>
      <p:font typeface="Robot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AFCE62-613B-40F8-89B8-084C34D7AFF4}">
  <a:tblStyle styleId="{F8AFCE62-613B-40F8-89B8-084C34D7A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6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75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64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3952e2c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3952e2c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952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3952e2c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3952e2c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43952e2c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43952e2c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460950" y="1805280"/>
            <a:ext cx="8222100" cy="7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SzPts val="990"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 (EDA) for Real Estate Pricing.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496375" y="260238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Rakesh Devendrasing Pardeshi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Hikes IT Solution 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3626A-38E6-4769-A03A-2DCCB7B7B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488" y="2058510"/>
            <a:ext cx="879599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Objective: </a:t>
            </a:r>
            <a:r>
              <a:rPr lang="en-US" sz="1200"/>
              <a:t>Uncover key factors influencing residential house prices by exploring patterns, trends,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/>
              <a:t>	      and correlations in real estate data.</a:t>
            </a:r>
            <a:endParaRPr lang="en-US" sz="120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Tools: </a:t>
            </a:r>
            <a:r>
              <a:rPr lang="en-US" sz="1200"/>
              <a:t>Utilize Python's </a:t>
            </a:r>
            <a:r>
              <a:rPr lang="en-US" sz="1200" b="1"/>
              <a:t>Pandas</a:t>
            </a:r>
            <a:r>
              <a:rPr lang="en-US" sz="1200"/>
              <a:t>, </a:t>
            </a:r>
            <a:r>
              <a:rPr lang="en-US" sz="1200" b="1"/>
              <a:t>Matplotlib</a:t>
            </a:r>
            <a:r>
              <a:rPr lang="en-US" sz="1200"/>
              <a:t>, and </a:t>
            </a:r>
            <a:r>
              <a:rPr lang="en-US" sz="1200" b="1"/>
              <a:t>Seaborn</a:t>
            </a:r>
            <a:r>
              <a:rPr lang="en-US" sz="1200"/>
              <a:t> libraries for data manipulation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Techniques Applied: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Merging Datasets:</a:t>
            </a:r>
            <a:r>
              <a:rPr lang="en-US" sz="1000"/>
              <a:t> Integrate property data from various sources (e.g., location, amenities, market trends) into a unified dataset.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Handling Missing Values:</a:t>
            </a:r>
            <a:r>
              <a:rPr lang="en-US" sz="1000"/>
              <a:t> Detect and address missing or incomplete entries to maintain data integrity.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Removing Irrelevant Columns:</a:t>
            </a:r>
            <a:r>
              <a:rPr lang="en-US" sz="1000"/>
              <a:t> Discard redundant or non-contributing fields to streamline the dataset.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Data Type Conversion:</a:t>
            </a:r>
            <a:r>
              <a:rPr lang="en-US" sz="1000"/>
              <a:t> Ensure each feature is of the correct data type for meaningful analysis.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Outlier Detection:</a:t>
            </a:r>
            <a:r>
              <a:rPr lang="en-US" sz="1000"/>
              <a:t> Identify anomalies in pricing and property features that could skew results.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Skewness and Correlation Analysis:</a:t>
            </a:r>
            <a:r>
              <a:rPr lang="en-US" sz="1000"/>
              <a:t> Analyze variable distributions and interrelationships to understand pricing drivers.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000" b="1"/>
              <a:t>Outcome:</a:t>
            </a:r>
            <a:r>
              <a:rPr lang="en-US" sz="1000"/>
              <a:t> Enable data-driven decisions for pricing strategies, investment opportunities, and competitive positioning in the real estate market.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36259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DATASET Loading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2A457C2-CF84-4FDA-B857-07E2187B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874" y="1098551"/>
            <a:ext cx="6720252" cy="3633470"/>
          </a:xfrm>
          <a:prstGeom prst="rect">
            <a:avLst/>
          </a:prstGeom>
          <a:solidFill>
            <a:schemeClr val="bg2"/>
          </a:solidFill>
          <a:ln w="6350" cap="sq">
            <a:solidFill>
              <a:schemeClr val="bg2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6404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Univariate Analysis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7C6BBDC-6838-414F-AC7B-79BE70C5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70" y="1224914"/>
            <a:ext cx="6271260" cy="3635285"/>
          </a:xfrm>
          <a:prstGeom prst="rect">
            <a:avLst/>
          </a:prstGeom>
          <a:ln w="127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5933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67183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Multivariate Analysis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C1829B2-8ACD-4413-B873-7054C92D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131" y="1043940"/>
            <a:ext cx="4047749" cy="40038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7798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7026DE-CE8B-4915-9887-3AA109F1B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76717"/>
              </p:ext>
            </p:extLst>
          </p:nvPr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22623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Size Impact 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174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4512057-1558-4547-8DE7-8AAD4651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020" y="1021079"/>
            <a:ext cx="3619500" cy="396026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85988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Adaquetes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9772850" y="4886950"/>
            <a:ext cx="392100" cy="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B7F43E-73AA-452D-B64F-C3C5797AA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39262"/>
              </p:ext>
            </p:extLst>
          </p:nvPr>
        </p:nvGraphicFramePr>
        <p:xfrm>
          <a:off x="464280" y="1904205"/>
          <a:ext cx="8150605" cy="2860675"/>
        </p:xfrm>
        <a:graphic>
          <a:graphicData uri="http://schemas.openxmlformats.org/drawingml/2006/table">
            <a:tbl>
              <a:tblPr firstRow="1" bandRow="1">
                <a:tableStyleId>{F8AFCE62-613B-40F8-89B8-084C34D7AFF4}</a:tableStyleId>
              </a:tblPr>
              <a:tblGrid>
                <a:gridCol w="8150605">
                  <a:extLst>
                    <a:ext uri="{9D8B030D-6E8A-4147-A177-3AD203B41FA5}">
                      <a16:colId xmlns:a16="http://schemas.microsoft.com/office/drawing/2014/main" val="1645772433"/>
                    </a:ext>
                  </a:extLst>
                </a:gridCol>
              </a:tblGrid>
              <a:tr h="286067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>
                          <a:latin typeface="+mn-lt"/>
                        </a:rPr>
                        <a:t>Enables accurate, data-driven pricing</a:t>
                      </a:r>
                      <a:r>
                        <a:rPr lang="en-US" sz="1400" dirty="0">
                          <a:latin typeface="+mn-lt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by identifying key factors like location, size, and amenities that influence house values.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Reveals market trends and outliers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, helping optimize pricing strategy and reduce risks in property valuation.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+mn-lt"/>
                        </a:rPr>
                        <a:t>Supports informed business decisions</a:t>
                      </a:r>
                      <a:r>
                        <a:rPr lang="en-US" dirty="0">
                          <a:latin typeface="+mn-lt"/>
                        </a:rPr>
                        <a:t> 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latin typeface="+mn-lt"/>
                        </a:rPr>
                        <a:t>for property acquisition, sales, and customer targeting in a competitive market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.</a:t>
                      </a:r>
                      <a:endParaRPr lang="en-IN" sz="14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46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1990575" y="382425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 b="1">
                <a:latin typeface="Comic Sans MS"/>
                <a:ea typeface="Comic Sans MS"/>
                <a:cs typeface="Comic Sans MS"/>
                <a:sym typeface="Comic Sans MS"/>
              </a:rPr>
              <a:t>Thank You !</a:t>
            </a:r>
            <a:endParaRPr sz="6100"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107</Words>
  <Application>Microsoft Office PowerPoint</Application>
  <PresentationFormat>On-screen Show (16:9)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</vt:lpstr>
      <vt:lpstr>Comic Sans MS</vt:lpstr>
      <vt:lpstr>Arial</vt:lpstr>
      <vt:lpstr>Wingdings</vt:lpstr>
      <vt:lpstr>Material</vt:lpstr>
      <vt:lpstr>Exploratory Data Analysis (EDA) for Real Estate Pricing.</vt:lpstr>
      <vt:lpstr>Introduction</vt:lpstr>
      <vt:lpstr>PowerPoint Presentation</vt:lpstr>
      <vt:lpstr>PowerPoint Presentation</vt:lpstr>
      <vt:lpstr>PowerPoint Presentation</vt:lpstr>
      <vt:lpstr>PowerPoint Presentation</vt:lpstr>
      <vt:lpstr>Adaquetes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Calculator Using Python and Tkinter</dc:title>
  <dc:creator>AVITA</dc:creator>
  <cp:lastModifiedBy>Pranita Ingle</cp:lastModifiedBy>
  <cp:revision>14</cp:revision>
  <dcterms:modified xsi:type="dcterms:W3CDTF">2025-07-11T16:27:02Z</dcterms:modified>
</cp:coreProperties>
</file>