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2286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82" d="100"/>
          <a:sy n="182" d="100"/>
        </p:scale>
        <p:origin x="40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748242"/>
            <a:ext cx="1943100" cy="1591733"/>
          </a:xfrm>
        </p:spPr>
        <p:txBody>
          <a:bodyPr anchor="b"/>
          <a:lstStyle>
            <a:lvl1pPr algn="ctr"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2401359"/>
            <a:ext cx="1714500" cy="1103841"/>
          </a:xfrm>
        </p:spPr>
        <p:txBody>
          <a:bodyPr/>
          <a:lstStyle>
            <a:lvl1pPr marL="0" indent="0" algn="ctr">
              <a:buNone/>
              <a:defRPr sz="600"/>
            </a:lvl1pPr>
            <a:lvl2pPr marL="114300" indent="0" algn="ctr">
              <a:buNone/>
              <a:defRPr sz="500"/>
            </a:lvl2pPr>
            <a:lvl3pPr marL="228600" indent="0" algn="ctr">
              <a:buNone/>
              <a:defRPr sz="450"/>
            </a:lvl3pPr>
            <a:lvl4pPr marL="342900" indent="0" algn="ctr">
              <a:buNone/>
              <a:defRPr sz="400"/>
            </a:lvl4pPr>
            <a:lvl5pPr marL="457200" indent="0" algn="ctr">
              <a:buNone/>
              <a:defRPr sz="400"/>
            </a:lvl5pPr>
            <a:lvl6pPr marL="571500" indent="0" algn="ctr">
              <a:buNone/>
              <a:defRPr sz="400"/>
            </a:lvl6pPr>
            <a:lvl7pPr marL="685800" indent="0" algn="ctr">
              <a:buNone/>
              <a:defRPr sz="400"/>
            </a:lvl7pPr>
            <a:lvl8pPr marL="800100" indent="0" algn="ctr">
              <a:buNone/>
              <a:defRPr sz="400"/>
            </a:lvl8pPr>
            <a:lvl9pPr marL="914400" indent="0" algn="ctr">
              <a:buNone/>
              <a:defRPr sz="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56EA-EA84-9C40-BCAD-284B9651637C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A54C-260E-F24B-8108-379100B1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8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56EA-EA84-9C40-BCAD-284B9651637C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A54C-260E-F24B-8108-379100B1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0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9" y="243417"/>
            <a:ext cx="492919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3" y="243417"/>
            <a:ext cx="1450181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56EA-EA84-9C40-BCAD-284B9651637C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A54C-260E-F24B-8108-379100B1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6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56EA-EA84-9C40-BCAD-284B9651637C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A54C-260E-F24B-8108-379100B1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2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" y="1139826"/>
            <a:ext cx="1971675" cy="1901825"/>
          </a:xfrm>
        </p:spPr>
        <p:txBody>
          <a:bodyPr anchor="b"/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" y="3059643"/>
            <a:ext cx="1971675" cy="1000125"/>
          </a:xfrm>
        </p:spPr>
        <p:txBody>
          <a:bodyPr/>
          <a:lstStyle>
            <a:lvl1pPr marL="0" indent="0">
              <a:buNone/>
              <a:defRPr sz="600">
                <a:solidFill>
                  <a:schemeClr val="tx1"/>
                </a:solidFill>
              </a:defRPr>
            </a:lvl1pPr>
            <a:lvl2pPr marL="11430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28600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3pPr>
            <a:lvl4pPr marL="3429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4572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5715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6858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8001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9144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56EA-EA84-9C40-BCAD-284B9651637C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A54C-260E-F24B-8108-379100B1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9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3" y="1217083"/>
            <a:ext cx="97155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8" y="1217083"/>
            <a:ext cx="97155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56EA-EA84-9C40-BCAD-284B9651637C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A54C-260E-F24B-8108-379100B1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6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243418"/>
            <a:ext cx="1971675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1" y="1120775"/>
            <a:ext cx="967085" cy="549275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1" y="1670050"/>
            <a:ext cx="967085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8" y="1120775"/>
            <a:ext cx="971848" cy="549275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8" y="1670050"/>
            <a:ext cx="971848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56EA-EA84-9C40-BCAD-284B9651637C}" type="datetimeFigureOut">
              <a:rPr lang="en-US" smtClean="0"/>
              <a:t>4/10/23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A54C-260E-F24B-8108-379100B1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1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56EA-EA84-9C40-BCAD-284B9651637C}" type="datetimeFigureOut">
              <a:rPr lang="en-US" smtClean="0"/>
              <a:t>4/10/23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A54C-260E-F24B-8108-379100B1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56EA-EA84-9C40-BCAD-284B9651637C}" type="datetimeFigureOut">
              <a:rPr lang="en-US" smtClean="0"/>
              <a:t>4/10/23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A54C-260E-F24B-8108-379100B1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8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304800"/>
            <a:ext cx="737295" cy="1066800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" y="658285"/>
            <a:ext cx="1157288" cy="3249083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" y="1371600"/>
            <a:ext cx="737295" cy="2541059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56EA-EA84-9C40-BCAD-284B9651637C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A54C-260E-F24B-8108-379100B1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8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304800"/>
            <a:ext cx="737295" cy="1066800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" y="658285"/>
            <a:ext cx="1157288" cy="3249083"/>
          </a:xfrm>
        </p:spPr>
        <p:txBody>
          <a:bodyPr anchor="t"/>
          <a:lstStyle>
            <a:lvl1pPr marL="0" indent="0">
              <a:buNone/>
              <a:defRPr sz="800"/>
            </a:lvl1pPr>
            <a:lvl2pPr marL="114300" indent="0">
              <a:buNone/>
              <a:defRPr sz="700"/>
            </a:lvl2pPr>
            <a:lvl3pPr marL="228600" indent="0">
              <a:buNone/>
              <a:defRPr sz="600"/>
            </a:lvl3pPr>
            <a:lvl4pPr marL="342900" indent="0">
              <a:buNone/>
              <a:defRPr sz="500"/>
            </a:lvl4pPr>
            <a:lvl5pPr marL="457200" indent="0">
              <a:buNone/>
              <a:defRPr sz="500"/>
            </a:lvl5pPr>
            <a:lvl6pPr marL="571500" indent="0">
              <a:buNone/>
              <a:defRPr sz="500"/>
            </a:lvl6pPr>
            <a:lvl7pPr marL="685800" indent="0">
              <a:buNone/>
              <a:defRPr sz="500"/>
            </a:lvl7pPr>
            <a:lvl8pPr marL="800100" indent="0">
              <a:buNone/>
              <a:defRPr sz="500"/>
            </a:lvl8pPr>
            <a:lvl9pPr marL="914400" indent="0">
              <a:buNone/>
              <a:defRPr sz="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" y="1371600"/>
            <a:ext cx="737295" cy="2541059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56EA-EA84-9C40-BCAD-284B9651637C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A54C-260E-F24B-8108-379100B1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9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3" y="243418"/>
            <a:ext cx="197167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3" y="1217083"/>
            <a:ext cx="197167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3" y="4237568"/>
            <a:ext cx="5143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956EA-EA84-9C40-BCAD-284B9651637C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8" y="4237568"/>
            <a:ext cx="77152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8" y="4237568"/>
            <a:ext cx="5143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FA54C-260E-F24B-8108-379100B1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9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28600" rtl="0" eaLnBrk="1" latinLnBrk="0" hangingPunct="1">
        <a:lnSpc>
          <a:spcPct val="90000"/>
        </a:lnSpc>
        <a:spcBef>
          <a:spcPct val="0"/>
        </a:spcBef>
        <a:buNone/>
        <a:defRPr sz="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" indent="-57150" algn="l" defTabSz="2286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198536-47B0-AA75-59E1-56C40ED44029}"/>
              </a:ext>
            </a:extLst>
          </p:cNvPr>
          <p:cNvSpPr txBox="1"/>
          <p:nvPr/>
        </p:nvSpPr>
        <p:spPr>
          <a:xfrm>
            <a:off x="1319176" y="4032381"/>
            <a:ext cx="695575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0" dirty="0"/>
              <a:t>Local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19885-375E-2C58-E3F4-5AA47000D624}"/>
              </a:ext>
            </a:extLst>
          </p:cNvPr>
          <p:cNvSpPr txBox="1"/>
          <p:nvPr/>
        </p:nvSpPr>
        <p:spPr>
          <a:xfrm>
            <a:off x="186860" y="4032381"/>
            <a:ext cx="963149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0" dirty="0"/>
              <a:t>Remote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655A4C-177A-715F-10B5-EBA4B40A77C2}"/>
              </a:ext>
            </a:extLst>
          </p:cNvPr>
          <p:cNvCxnSpPr>
            <a:cxnSpLocks/>
          </p:cNvCxnSpPr>
          <p:nvPr/>
        </p:nvCxnSpPr>
        <p:spPr>
          <a:xfrm flipV="1">
            <a:off x="685087" y="2656910"/>
            <a:ext cx="0" cy="1375474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2A79CD5A-AEEB-1B64-7650-1A91ED7F1652}"/>
              </a:ext>
            </a:extLst>
          </p:cNvPr>
          <p:cNvSpPr/>
          <p:nvPr/>
        </p:nvSpPr>
        <p:spPr>
          <a:xfrm>
            <a:off x="625023" y="3751227"/>
            <a:ext cx="120135" cy="11802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509777-03A9-A0F7-02DC-A61E62771FB3}"/>
              </a:ext>
            </a:extLst>
          </p:cNvPr>
          <p:cNvSpPr/>
          <p:nvPr/>
        </p:nvSpPr>
        <p:spPr>
          <a:xfrm>
            <a:off x="625023" y="3388347"/>
            <a:ext cx="120135" cy="11802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EAC2535-AE40-972F-25BF-8D8E07417E0C}"/>
              </a:ext>
            </a:extLst>
          </p:cNvPr>
          <p:cNvSpPr/>
          <p:nvPr/>
        </p:nvSpPr>
        <p:spPr>
          <a:xfrm>
            <a:off x="625023" y="3025467"/>
            <a:ext cx="120135" cy="11802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CEFEB0-2695-AAB3-2D12-6AEDCF8CD6FD}"/>
              </a:ext>
            </a:extLst>
          </p:cNvPr>
          <p:cNvSpPr/>
          <p:nvPr/>
        </p:nvSpPr>
        <p:spPr>
          <a:xfrm>
            <a:off x="627204" y="2653210"/>
            <a:ext cx="120135" cy="11802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E43076-3B6A-61F9-A169-ED10A7600890}"/>
              </a:ext>
            </a:extLst>
          </p:cNvPr>
          <p:cNvCxnSpPr>
            <a:cxnSpLocks/>
            <a:endCxn id="43" idx="4"/>
          </p:cNvCxnSpPr>
          <p:nvPr/>
        </p:nvCxnSpPr>
        <p:spPr>
          <a:xfrm flipH="1" flipV="1">
            <a:off x="1666963" y="1808280"/>
            <a:ext cx="6663" cy="221842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A3E2D77-A28E-A207-D658-907EFF6DCC35}"/>
              </a:ext>
            </a:extLst>
          </p:cNvPr>
          <p:cNvSpPr/>
          <p:nvPr/>
        </p:nvSpPr>
        <p:spPr>
          <a:xfrm>
            <a:off x="1613567" y="3745548"/>
            <a:ext cx="120135" cy="11802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A92202C-C0A1-3066-C153-DF945DEA67FF}"/>
              </a:ext>
            </a:extLst>
          </p:cNvPr>
          <p:cNvSpPr/>
          <p:nvPr/>
        </p:nvSpPr>
        <p:spPr>
          <a:xfrm>
            <a:off x="1613567" y="3382668"/>
            <a:ext cx="120135" cy="11802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1AD424D-FEF2-97BB-DA09-2E1E06CB18BD}"/>
              </a:ext>
            </a:extLst>
          </p:cNvPr>
          <p:cNvSpPr/>
          <p:nvPr/>
        </p:nvSpPr>
        <p:spPr>
          <a:xfrm>
            <a:off x="1613050" y="3025467"/>
            <a:ext cx="120135" cy="11802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E33166-2B77-F2D6-11FF-1E78F7E8A371}"/>
              </a:ext>
            </a:extLst>
          </p:cNvPr>
          <p:cNvSpPr/>
          <p:nvPr/>
        </p:nvSpPr>
        <p:spPr>
          <a:xfrm>
            <a:off x="1613050" y="2653210"/>
            <a:ext cx="120135" cy="11802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32E6BAD-1261-538F-DCB4-FF4F07B2FB27}"/>
              </a:ext>
            </a:extLst>
          </p:cNvPr>
          <p:cNvSpPr/>
          <p:nvPr/>
        </p:nvSpPr>
        <p:spPr>
          <a:xfrm>
            <a:off x="1616136" y="2328354"/>
            <a:ext cx="120135" cy="11802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FBB2BB6-4CD1-AEEC-CE7F-F2E327EC02ED}"/>
              </a:ext>
            </a:extLst>
          </p:cNvPr>
          <p:cNvSpPr/>
          <p:nvPr/>
        </p:nvSpPr>
        <p:spPr>
          <a:xfrm>
            <a:off x="1613557" y="2006013"/>
            <a:ext cx="120135" cy="11802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8505FCA-2290-89FD-60B7-1488A4E6E1BF}"/>
              </a:ext>
            </a:extLst>
          </p:cNvPr>
          <p:cNvSpPr/>
          <p:nvPr/>
        </p:nvSpPr>
        <p:spPr>
          <a:xfrm>
            <a:off x="1606895" y="1690254"/>
            <a:ext cx="120135" cy="11802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082C5A-406D-248F-6608-1C2DA9EFF534}"/>
              </a:ext>
            </a:extLst>
          </p:cNvPr>
          <p:cNvSpPr txBox="1"/>
          <p:nvPr/>
        </p:nvSpPr>
        <p:spPr>
          <a:xfrm>
            <a:off x="811169" y="2214018"/>
            <a:ext cx="863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commit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5504FB-2445-399E-541F-DAE0D1F5A034}"/>
              </a:ext>
            </a:extLst>
          </p:cNvPr>
          <p:cNvSpPr txBox="1"/>
          <p:nvPr/>
        </p:nvSpPr>
        <p:spPr>
          <a:xfrm>
            <a:off x="810568" y="1889061"/>
            <a:ext cx="863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commit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4CEAC1-4D22-0D3C-0C4D-E0A716528B31}"/>
              </a:ext>
            </a:extLst>
          </p:cNvPr>
          <p:cNvSpPr txBox="1"/>
          <p:nvPr/>
        </p:nvSpPr>
        <p:spPr>
          <a:xfrm>
            <a:off x="810268" y="1574758"/>
            <a:ext cx="863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68534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81</TotalTime>
  <Words>5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 Elizabeth Stears</dc:creator>
  <cp:lastModifiedBy>Alice Elizabeth Stears</cp:lastModifiedBy>
  <cp:revision>5</cp:revision>
  <dcterms:created xsi:type="dcterms:W3CDTF">2023-04-10T21:48:46Z</dcterms:created>
  <dcterms:modified xsi:type="dcterms:W3CDTF">2023-04-10T23:20:12Z</dcterms:modified>
</cp:coreProperties>
</file>