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8E510-87B9-4BD2-B93F-E25619DE83C9}" v="9" dt="2023-04-12T21:48:2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0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y Caldwell" userId="0e8ed012-084f-4f3d-9bec-18356480cd7f" providerId="ADAL" clId="{A748E510-87B9-4BD2-B93F-E25619DE83C9}"/>
    <pc:docChg chg="undo custSel addSld modSld">
      <pc:chgData name="Molly Caldwell" userId="0e8ed012-084f-4f3d-9bec-18356480cd7f" providerId="ADAL" clId="{A748E510-87B9-4BD2-B93F-E25619DE83C9}" dt="2023-04-12T21:49:52.625" v="1215" actId="27636"/>
      <pc:docMkLst>
        <pc:docMk/>
      </pc:docMkLst>
      <pc:sldChg chg="modSp mod">
        <pc:chgData name="Molly Caldwell" userId="0e8ed012-084f-4f3d-9bec-18356480cd7f" providerId="ADAL" clId="{A748E510-87B9-4BD2-B93F-E25619DE83C9}" dt="2023-04-12T21:30:52.092" v="270" actId="20577"/>
        <pc:sldMkLst>
          <pc:docMk/>
          <pc:sldMk cId="3816520558" sldId="258"/>
        </pc:sldMkLst>
        <pc:spChg chg="mod">
          <ac:chgData name="Molly Caldwell" userId="0e8ed012-084f-4f3d-9bec-18356480cd7f" providerId="ADAL" clId="{A748E510-87B9-4BD2-B93F-E25619DE83C9}" dt="2023-04-12T21:30:52.092" v="270" actId="20577"/>
          <ac:spMkLst>
            <pc:docMk/>
            <pc:sldMk cId="3816520558" sldId="258"/>
            <ac:spMk id="3" creationId="{CD4444CE-BEA2-9C40-6613-048263F3C2C5}"/>
          </ac:spMkLst>
        </pc:spChg>
      </pc:sldChg>
      <pc:sldChg chg="modSp mod">
        <pc:chgData name="Molly Caldwell" userId="0e8ed012-084f-4f3d-9bec-18356480cd7f" providerId="ADAL" clId="{A748E510-87B9-4BD2-B93F-E25619DE83C9}" dt="2023-04-12T21:23:06.675" v="231" actId="113"/>
        <pc:sldMkLst>
          <pc:docMk/>
          <pc:sldMk cId="3420542470" sldId="259"/>
        </pc:sldMkLst>
        <pc:spChg chg="mod">
          <ac:chgData name="Molly Caldwell" userId="0e8ed012-084f-4f3d-9bec-18356480cd7f" providerId="ADAL" clId="{A748E510-87B9-4BD2-B93F-E25619DE83C9}" dt="2023-04-12T21:21:31.016" v="35" actId="20577"/>
          <ac:spMkLst>
            <pc:docMk/>
            <pc:sldMk cId="3420542470" sldId="259"/>
            <ac:spMk id="2" creationId="{6872DA6A-1821-1F9B-A34E-0B431DC291D2}"/>
          </ac:spMkLst>
        </pc:spChg>
        <pc:spChg chg="mod">
          <ac:chgData name="Molly Caldwell" userId="0e8ed012-084f-4f3d-9bec-18356480cd7f" providerId="ADAL" clId="{A748E510-87B9-4BD2-B93F-E25619DE83C9}" dt="2023-04-12T21:23:06.675" v="231" actId="113"/>
          <ac:spMkLst>
            <pc:docMk/>
            <pc:sldMk cId="3420542470" sldId="259"/>
            <ac:spMk id="3" creationId="{98D1F3EB-4AC0-3CEE-9999-988959A16415}"/>
          </ac:spMkLst>
        </pc:spChg>
      </pc:sldChg>
      <pc:sldChg chg="addSp delSp modSp add mod">
        <pc:chgData name="Molly Caldwell" userId="0e8ed012-084f-4f3d-9bec-18356480cd7f" providerId="ADAL" clId="{A748E510-87B9-4BD2-B93F-E25619DE83C9}" dt="2023-04-12T21:28:07.791" v="239" actId="1076"/>
        <pc:sldMkLst>
          <pc:docMk/>
          <pc:sldMk cId="2880375382" sldId="260"/>
        </pc:sldMkLst>
        <pc:spChg chg="del">
          <ac:chgData name="Molly Caldwell" userId="0e8ed012-084f-4f3d-9bec-18356480cd7f" providerId="ADAL" clId="{A748E510-87B9-4BD2-B93F-E25619DE83C9}" dt="2023-04-12T21:23:57.555" v="233" actId="478"/>
          <ac:spMkLst>
            <pc:docMk/>
            <pc:sldMk cId="2880375382" sldId="260"/>
            <ac:spMk id="3" creationId="{98D1F3EB-4AC0-3CEE-9999-988959A16415}"/>
          </ac:spMkLst>
        </pc:spChg>
        <pc:spChg chg="add del mod">
          <ac:chgData name="Molly Caldwell" userId="0e8ed012-084f-4f3d-9bec-18356480cd7f" providerId="ADAL" clId="{A748E510-87B9-4BD2-B93F-E25619DE83C9}" dt="2023-04-12T21:27:29.424" v="234" actId="478"/>
          <ac:spMkLst>
            <pc:docMk/>
            <pc:sldMk cId="2880375382" sldId="260"/>
            <ac:spMk id="5" creationId="{5D9551D1-9A6C-E3D9-990B-2DF296488E5B}"/>
          </ac:spMkLst>
        </pc:spChg>
        <pc:spChg chg="add mod">
          <ac:chgData name="Molly Caldwell" userId="0e8ed012-084f-4f3d-9bec-18356480cd7f" providerId="ADAL" clId="{A748E510-87B9-4BD2-B93F-E25619DE83C9}" dt="2023-04-12T21:28:07.791" v="239" actId="1076"/>
          <ac:spMkLst>
            <pc:docMk/>
            <pc:sldMk cId="2880375382" sldId="260"/>
            <ac:spMk id="8" creationId="{EAF532EE-A329-4AB0-A1D9-F0EF49D3DCEA}"/>
          </ac:spMkLst>
        </pc:spChg>
        <pc:picChg chg="add mod">
          <ac:chgData name="Molly Caldwell" userId="0e8ed012-084f-4f3d-9bec-18356480cd7f" providerId="ADAL" clId="{A748E510-87B9-4BD2-B93F-E25619DE83C9}" dt="2023-04-12T21:27:33.630" v="236" actId="1076"/>
          <ac:picMkLst>
            <pc:docMk/>
            <pc:sldMk cId="2880375382" sldId="260"/>
            <ac:picMk id="7" creationId="{347636A3-A2C4-530B-CD22-4FD0FB5F8540}"/>
          </ac:picMkLst>
        </pc:picChg>
      </pc:sldChg>
      <pc:sldChg chg="addSp delSp modSp add mod setBg">
        <pc:chgData name="Molly Caldwell" userId="0e8ed012-084f-4f3d-9bec-18356480cd7f" providerId="ADAL" clId="{A748E510-87B9-4BD2-B93F-E25619DE83C9}" dt="2023-04-12T21:29:59.561" v="257" actId="1076"/>
        <pc:sldMkLst>
          <pc:docMk/>
          <pc:sldMk cId="3688262523" sldId="261"/>
        </pc:sldMkLst>
        <pc:spChg chg="mod ord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2" creationId="{6872DA6A-1821-1F9B-A34E-0B431DC291D2}"/>
          </ac:spMkLst>
        </pc:spChg>
        <pc:spChg chg="add mod">
          <ac:chgData name="Molly Caldwell" userId="0e8ed012-084f-4f3d-9bec-18356480cd7f" providerId="ADAL" clId="{A748E510-87B9-4BD2-B93F-E25619DE83C9}" dt="2023-04-12T21:29:33.567" v="249" actId="14100"/>
          <ac:spMkLst>
            <pc:docMk/>
            <pc:sldMk cId="3688262523" sldId="261"/>
            <ac:spMk id="5" creationId="{6DFD4A80-2D60-C395-5E98-8049F517FEF6}"/>
          </ac:spMkLst>
        </pc:spChg>
        <pc:spChg chg="add del mod">
          <ac:chgData name="Molly Caldwell" userId="0e8ed012-084f-4f3d-9bec-18356480cd7f" providerId="ADAL" clId="{A748E510-87B9-4BD2-B93F-E25619DE83C9}" dt="2023-04-12T21:29:43.073" v="253" actId="478"/>
          <ac:spMkLst>
            <pc:docMk/>
            <pc:sldMk cId="3688262523" sldId="261"/>
            <ac:spMk id="6" creationId="{7E61F19A-16C3-5F53-D8FD-8ABE01F826F5}"/>
          </ac:spMkLst>
        </pc:spChg>
        <pc:spChg chg="del">
          <ac:chgData name="Molly Caldwell" userId="0e8ed012-084f-4f3d-9bec-18356480cd7f" providerId="ADAL" clId="{A748E510-87B9-4BD2-B93F-E25619DE83C9}" dt="2023-04-12T21:28:54.785" v="242" actId="478"/>
          <ac:spMkLst>
            <pc:docMk/>
            <pc:sldMk cId="3688262523" sldId="261"/>
            <ac:spMk id="8" creationId="{EAF532EE-A329-4AB0-A1D9-F0EF49D3DCEA}"/>
          </ac:spMkLst>
        </pc:spChg>
        <pc:spChg chg="add del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9" creationId="{A4798C7F-C8CA-4799-BF37-3AB4642CDB66}"/>
          </ac:spMkLst>
        </pc:spChg>
        <pc:spChg chg="add del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42" creationId="{216BB147-20D5-4D93-BDA5-1BC614D6A4B2}"/>
          </ac:spMkLst>
        </pc:spChg>
        <pc:spChg chg="add del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44" creationId="{0A253F60-DE40-4508-A37A-61331DF1DD5D}"/>
          </ac:spMkLst>
        </pc:spChg>
        <pc:spChg chg="add del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46" creationId="{9A0D6220-3DFE-4182-9152-9135493A6BDA}"/>
          </ac:spMkLst>
        </pc:spChg>
        <pc:spChg chg="add del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79" creationId="{4E1EF4E8-5513-4BF5-BC41-04645281C672}"/>
          </ac:spMkLst>
        </pc:spChg>
        <pc:spChg chg="add del">
          <ac:chgData name="Molly Caldwell" userId="0e8ed012-084f-4f3d-9bec-18356480cd7f" providerId="ADAL" clId="{A748E510-87B9-4BD2-B93F-E25619DE83C9}" dt="2023-04-12T21:29:15.326" v="245" actId="26606"/>
          <ac:spMkLst>
            <pc:docMk/>
            <pc:sldMk cId="3688262523" sldId="261"/>
            <ac:spMk id="112" creationId="{406D8C29-9DDA-48D0-AF70-905FDB2CE393}"/>
          </ac:spMkLst>
        </pc:spChg>
        <pc:grpChg chg="add del">
          <ac:chgData name="Molly Caldwell" userId="0e8ed012-084f-4f3d-9bec-18356480cd7f" providerId="ADAL" clId="{A748E510-87B9-4BD2-B93F-E25619DE83C9}" dt="2023-04-12T21:29:15.326" v="245" actId="26606"/>
          <ac:grpSpMkLst>
            <pc:docMk/>
            <pc:sldMk cId="3688262523" sldId="261"/>
            <ac:grpSpMk id="11" creationId="{87F0794B-55D3-4D2D-BDE7-4688ED321E42}"/>
          </ac:grpSpMkLst>
        </pc:grpChg>
        <pc:grpChg chg="add del">
          <ac:chgData name="Molly Caldwell" userId="0e8ed012-084f-4f3d-9bec-18356480cd7f" providerId="ADAL" clId="{A748E510-87B9-4BD2-B93F-E25619DE83C9}" dt="2023-04-12T21:29:15.326" v="245" actId="26606"/>
          <ac:grpSpMkLst>
            <pc:docMk/>
            <pc:sldMk cId="3688262523" sldId="261"/>
            <ac:grpSpMk id="48" creationId="{44C729BC-90F1-4823-A305-F6F124E93A95}"/>
          </ac:grpSpMkLst>
        </pc:grpChg>
        <pc:grpChg chg="add del">
          <ac:chgData name="Molly Caldwell" userId="0e8ed012-084f-4f3d-9bec-18356480cd7f" providerId="ADAL" clId="{A748E510-87B9-4BD2-B93F-E25619DE83C9}" dt="2023-04-12T21:29:15.326" v="245" actId="26606"/>
          <ac:grpSpMkLst>
            <pc:docMk/>
            <pc:sldMk cId="3688262523" sldId="261"/>
            <ac:grpSpMk id="81" creationId="{20C61190-C3C6-470C-AD7E-DE1774D3B874}"/>
          </ac:grpSpMkLst>
        </pc:grpChg>
        <pc:picChg chg="add mod">
          <ac:chgData name="Molly Caldwell" userId="0e8ed012-084f-4f3d-9bec-18356480cd7f" providerId="ADAL" clId="{A748E510-87B9-4BD2-B93F-E25619DE83C9}" dt="2023-04-12T21:29:37.625" v="250" actId="1076"/>
          <ac:picMkLst>
            <pc:docMk/>
            <pc:sldMk cId="3688262523" sldId="261"/>
            <ac:picMk id="4" creationId="{82432FC8-4C89-DE21-93C5-51ABD8716220}"/>
          </ac:picMkLst>
        </pc:picChg>
        <pc:picChg chg="del">
          <ac:chgData name="Molly Caldwell" userId="0e8ed012-084f-4f3d-9bec-18356480cd7f" providerId="ADAL" clId="{A748E510-87B9-4BD2-B93F-E25619DE83C9}" dt="2023-04-12T21:28:53.012" v="241" actId="478"/>
          <ac:picMkLst>
            <pc:docMk/>
            <pc:sldMk cId="3688262523" sldId="261"/>
            <ac:picMk id="7" creationId="{347636A3-A2C4-530B-CD22-4FD0FB5F8540}"/>
          </ac:picMkLst>
        </pc:picChg>
        <pc:cxnChg chg="add mod">
          <ac:chgData name="Molly Caldwell" userId="0e8ed012-084f-4f3d-9bec-18356480cd7f" providerId="ADAL" clId="{A748E510-87B9-4BD2-B93F-E25619DE83C9}" dt="2023-04-12T21:29:59.561" v="257" actId="1076"/>
          <ac:cxnSpMkLst>
            <pc:docMk/>
            <pc:sldMk cId="3688262523" sldId="261"/>
            <ac:cxnSpMk id="41" creationId="{BB330506-58EF-10E8-F260-4A6225D4735A}"/>
          </ac:cxnSpMkLst>
        </pc:cxnChg>
      </pc:sldChg>
      <pc:sldChg chg="addSp delSp modSp add mod">
        <pc:chgData name="Molly Caldwell" userId="0e8ed012-084f-4f3d-9bec-18356480cd7f" providerId="ADAL" clId="{A748E510-87B9-4BD2-B93F-E25619DE83C9}" dt="2023-04-12T21:33:32.596" v="282" actId="1076"/>
        <pc:sldMkLst>
          <pc:docMk/>
          <pc:sldMk cId="728682948" sldId="262"/>
        </pc:sldMkLst>
        <pc:spChg chg="mod">
          <ac:chgData name="Molly Caldwell" userId="0e8ed012-084f-4f3d-9bec-18356480cd7f" providerId="ADAL" clId="{A748E510-87B9-4BD2-B93F-E25619DE83C9}" dt="2023-04-12T21:33:32.596" v="282" actId="1076"/>
          <ac:spMkLst>
            <pc:docMk/>
            <pc:sldMk cId="728682948" sldId="262"/>
            <ac:spMk id="5" creationId="{6DFD4A80-2D60-C395-5E98-8049F517FEF6}"/>
          </ac:spMkLst>
        </pc:spChg>
        <pc:picChg chg="del">
          <ac:chgData name="Molly Caldwell" userId="0e8ed012-084f-4f3d-9bec-18356480cd7f" providerId="ADAL" clId="{A748E510-87B9-4BD2-B93F-E25619DE83C9}" dt="2023-04-12T21:32:49.328" v="272" actId="478"/>
          <ac:picMkLst>
            <pc:docMk/>
            <pc:sldMk cId="728682948" sldId="262"/>
            <ac:picMk id="4" creationId="{82432FC8-4C89-DE21-93C5-51ABD8716220}"/>
          </ac:picMkLst>
        </pc:picChg>
        <pc:picChg chg="add mod ord modCrop">
          <ac:chgData name="Molly Caldwell" userId="0e8ed012-084f-4f3d-9bec-18356480cd7f" providerId="ADAL" clId="{A748E510-87B9-4BD2-B93F-E25619DE83C9}" dt="2023-04-12T21:33:32.596" v="282" actId="1076"/>
          <ac:picMkLst>
            <pc:docMk/>
            <pc:sldMk cId="728682948" sldId="262"/>
            <ac:picMk id="6" creationId="{749831E9-6B9D-D6CD-FCB6-0D57CE42C3DB}"/>
          </ac:picMkLst>
        </pc:picChg>
        <pc:cxnChg chg="mod">
          <ac:chgData name="Molly Caldwell" userId="0e8ed012-084f-4f3d-9bec-18356480cd7f" providerId="ADAL" clId="{A748E510-87B9-4BD2-B93F-E25619DE83C9}" dt="2023-04-12T21:33:32.596" v="282" actId="1076"/>
          <ac:cxnSpMkLst>
            <pc:docMk/>
            <pc:sldMk cId="728682948" sldId="262"/>
            <ac:cxnSpMk id="41" creationId="{BB330506-58EF-10E8-F260-4A6225D4735A}"/>
          </ac:cxnSpMkLst>
        </pc:cxnChg>
      </pc:sldChg>
      <pc:sldChg chg="add">
        <pc:chgData name="Molly Caldwell" userId="0e8ed012-084f-4f3d-9bec-18356480cd7f" providerId="ADAL" clId="{A748E510-87B9-4BD2-B93F-E25619DE83C9}" dt="2023-04-12T21:33:39.296" v="283" actId="2890"/>
        <pc:sldMkLst>
          <pc:docMk/>
          <pc:sldMk cId="1803953959" sldId="263"/>
        </pc:sldMkLst>
      </pc:sldChg>
      <pc:sldChg chg="addSp delSp modSp add mod">
        <pc:chgData name="Molly Caldwell" userId="0e8ed012-084f-4f3d-9bec-18356480cd7f" providerId="ADAL" clId="{A748E510-87B9-4BD2-B93F-E25619DE83C9}" dt="2023-04-12T21:37:43.064" v="434" actId="20577"/>
        <pc:sldMkLst>
          <pc:docMk/>
          <pc:sldMk cId="2381236550" sldId="264"/>
        </pc:sldMkLst>
        <pc:spChg chg="add mod">
          <ac:chgData name="Molly Caldwell" userId="0e8ed012-084f-4f3d-9bec-18356480cd7f" providerId="ADAL" clId="{A748E510-87B9-4BD2-B93F-E25619DE83C9}" dt="2023-04-12T21:37:43.064" v="434" actId="20577"/>
          <ac:spMkLst>
            <pc:docMk/>
            <pc:sldMk cId="2381236550" sldId="264"/>
            <ac:spMk id="3" creationId="{4DCAA32A-5EB1-6390-E731-0ABB10C58715}"/>
          </ac:spMkLst>
        </pc:spChg>
        <pc:spChg chg="del">
          <ac:chgData name="Molly Caldwell" userId="0e8ed012-084f-4f3d-9bec-18356480cd7f" providerId="ADAL" clId="{A748E510-87B9-4BD2-B93F-E25619DE83C9}" dt="2023-04-12T21:36:36.367" v="287" actId="478"/>
          <ac:spMkLst>
            <pc:docMk/>
            <pc:sldMk cId="2381236550" sldId="264"/>
            <ac:spMk id="5" creationId="{6DFD4A80-2D60-C395-5E98-8049F517FEF6}"/>
          </ac:spMkLst>
        </pc:spChg>
        <pc:picChg chg="del">
          <ac:chgData name="Molly Caldwell" userId="0e8ed012-084f-4f3d-9bec-18356480cd7f" providerId="ADAL" clId="{A748E510-87B9-4BD2-B93F-E25619DE83C9}" dt="2023-04-12T21:36:34.255" v="285" actId="478"/>
          <ac:picMkLst>
            <pc:docMk/>
            <pc:sldMk cId="2381236550" sldId="264"/>
            <ac:picMk id="6" creationId="{749831E9-6B9D-D6CD-FCB6-0D57CE42C3DB}"/>
          </ac:picMkLst>
        </pc:picChg>
        <pc:cxnChg chg="del">
          <ac:chgData name="Molly Caldwell" userId="0e8ed012-084f-4f3d-9bec-18356480cd7f" providerId="ADAL" clId="{A748E510-87B9-4BD2-B93F-E25619DE83C9}" dt="2023-04-12T21:36:35.648" v="286" actId="478"/>
          <ac:cxnSpMkLst>
            <pc:docMk/>
            <pc:sldMk cId="2381236550" sldId="264"/>
            <ac:cxnSpMk id="41" creationId="{BB330506-58EF-10E8-F260-4A6225D4735A}"/>
          </ac:cxnSpMkLst>
        </pc:cxnChg>
      </pc:sldChg>
      <pc:sldChg chg="addSp delSp modSp add mod">
        <pc:chgData name="Molly Caldwell" userId="0e8ed012-084f-4f3d-9bec-18356480cd7f" providerId="ADAL" clId="{A748E510-87B9-4BD2-B93F-E25619DE83C9}" dt="2023-04-12T21:39:34.316" v="446" actId="14100"/>
        <pc:sldMkLst>
          <pc:docMk/>
          <pc:sldMk cId="4225327806" sldId="265"/>
        </pc:sldMkLst>
        <pc:spChg chg="del">
          <ac:chgData name="Molly Caldwell" userId="0e8ed012-084f-4f3d-9bec-18356480cd7f" providerId="ADAL" clId="{A748E510-87B9-4BD2-B93F-E25619DE83C9}" dt="2023-04-12T21:37:52.690" v="436" actId="478"/>
          <ac:spMkLst>
            <pc:docMk/>
            <pc:sldMk cId="4225327806" sldId="265"/>
            <ac:spMk id="3" creationId="{4DCAA32A-5EB1-6390-E731-0ABB10C58715}"/>
          </ac:spMkLst>
        </pc:spChg>
        <pc:spChg chg="add del mod">
          <ac:chgData name="Molly Caldwell" userId="0e8ed012-084f-4f3d-9bec-18356480cd7f" providerId="ADAL" clId="{A748E510-87B9-4BD2-B93F-E25619DE83C9}" dt="2023-04-12T21:38:08.559" v="437" actId="478"/>
          <ac:spMkLst>
            <pc:docMk/>
            <pc:sldMk cId="4225327806" sldId="265"/>
            <ac:spMk id="5" creationId="{E45C45B1-EE62-FBDC-9E3E-0E54187DCAB9}"/>
          </ac:spMkLst>
        </pc:spChg>
        <pc:spChg chg="add mod">
          <ac:chgData name="Molly Caldwell" userId="0e8ed012-084f-4f3d-9bec-18356480cd7f" providerId="ADAL" clId="{A748E510-87B9-4BD2-B93F-E25619DE83C9}" dt="2023-04-12T21:39:29.386" v="443" actId="14100"/>
          <ac:spMkLst>
            <pc:docMk/>
            <pc:sldMk cId="4225327806" sldId="265"/>
            <ac:spMk id="8" creationId="{7D5622AF-D1DE-DD7D-514F-50B0B8C3E9AD}"/>
          </ac:spMkLst>
        </pc:spChg>
        <pc:spChg chg="add mod">
          <ac:chgData name="Molly Caldwell" userId="0e8ed012-084f-4f3d-9bec-18356480cd7f" providerId="ADAL" clId="{A748E510-87B9-4BD2-B93F-E25619DE83C9}" dt="2023-04-12T21:39:34.316" v="446" actId="14100"/>
          <ac:spMkLst>
            <pc:docMk/>
            <pc:sldMk cId="4225327806" sldId="265"/>
            <ac:spMk id="9" creationId="{D23832C1-0ACB-7979-106E-11F2B83D11C0}"/>
          </ac:spMkLst>
        </pc:spChg>
        <pc:picChg chg="add mod">
          <ac:chgData name="Molly Caldwell" userId="0e8ed012-084f-4f3d-9bec-18356480cd7f" providerId="ADAL" clId="{A748E510-87B9-4BD2-B93F-E25619DE83C9}" dt="2023-04-12T21:39:07.859" v="439" actId="1076"/>
          <ac:picMkLst>
            <pc:docMk/>
            <pc:sldMk cId="4225327806" sldId="265"/>
            <ac:picMk id="7" creationId="{CE3CCEC2-8380-AF32-46F8-DE7791D16D60}"/>
          </ac:picMkLst>
        </pc:picChg>
      </pc:sldChg>
      <pc:sldChg chg="addSp delSp modSp add mod">
        <pc:chgData name="Molly Caldwell" userId="0e8ed012-084f-4f3d-9bec-18356480cd7f" providerId="ADAL" clId="{A748E510-87B9-4BD2-B93F-E25619DE83C9}" dt="2023-04-12T21:41:27.077" v="463" actId="14100"/>
        <pc:sldMkLst>
          <pc:docMk/>
          <pc:sldMk cId="50760418" sldId="266"/>
        </pc:sldMkLst>
        <pc:spChg chg="mod">
          <ac:chgData name="Molly Caldwell" userId="0e8ed012-084f-4f3d-9bec-18356480cd7f" providerId="ADAL" clId="{A748E510-87B9-4BD2-B93F-E25619DE83C9}" dt="2023-04-12T21:41:27.077" v="463" actId="14100"/>
          <ac:spMkLst>
            <pc:docMk/>
            <pc:sldMk cId="50760418" sldId="266"/>
            <ac:spMk id="8" creationId="{7D5622AF-D1DE-DD7D-514F-50B0B8C3E9AD}"/>
          </ac:spMkLst>
        </pc:spChg>
        <pc:spChg chg="mod">
          <ac:chgData name="Molly Caldwell" userId="0e8ed012-084f-4f3d-9bec-18356480cd7f" providerId="ADAL" clId="{A748E510-87B9-4BD2-B93F-E25619DE83C9}" dt="2023-04-12T21:41:20.151" v="461" actId="1076"/>
          <ac:spMkLst>
            <pc:docMk/>
            <pc:sldMk cId="50760418" sldId="266"/>
            <ac:spMk id="9" creationId="{D23832C1-0ACB-7979-106E-11F2B83D11C0}"/>
          </ac:spMkLst>
        </pc:spChg>
        <pc:picChg chg="add mod ord modCrop">
          <ac:chgData name="Molly Caldwell" userId="0e8ed012-084f-4f3d-9bec-18356480cd7f" providerId="ADAL" clId="{A748E510-87B9-4BD2-B93F-E25619DE83C9}" dt="2023-04-12T21:41:16.784" v="459" actId="1076"/>
          <ac:picMkLst>
            <pc:docMk/>
            <pc:sldMk cId="50760418" sldId="266"/>
            <ac:picMk id="4" creationId="{EA208772-3779-1CA5-33C5-EFFCF987765D}"/>
          </ac:picMkLst>
        </pc:picChg>
        <pc:picChg chg="del">
          <ac:chgData name="Molly Caldwell" userId="0e8ed012-084f-4f3d-9bec-18356480cd7f" providerId="ADAL" clId="{A748E510-87B9-4BD2-B93F-E25619DE83C9}" dt="2023-04-12T21:39:42.583" v="448" actId="478"/>
          <ac:picMkLst>
            <pc:docMk/>
            <pc:sldMk cId="50760418" sldId="266"/>
            <ac:picMk id="7" creationId="{CE3CCEC2-8380-AF32-46F8-DE7791D16D60}"/>
          </ac:picMkLst>
        </pc:picChg>
      </pc:sldChg>
      <pc:sldChg chg="addSp delSp modSp add mod">
        <pc:chgData name="Molly Caldwell" userId="0e8ed012-084f-4f3d-9bec-18356480cd7f" providerId="ADAL" clId="{A748E510-87B9-4BD2-B93F-E25619DE83C9}" dt="2023-04-12T21:45:13.535" v="715" actId="20577"/>
        <pc:sldMkLst>
          <pc:docMk/>
          <pc:sldMk cId="3900726409" sldId="267"/>
        </pc:sldMkLst>
        <pc:spChg chg="add mod">
          <ac:chgData name="Molly Caldwell" userId="0e8ed012-084f-4f3d-9bec-18356480cd7f" providerId="ADAL" clId="{A748E510-87B9-4BD2-B93F-E25619DE83C9}" dt="2023-04-12T21:45:13.535" v="715" actId="20577"/>
          <ac:spMkLst>
            <pc:docMk/>
            <pc:sldMk cId="3900726409" sldId="267"/>
            <ac:spMk id="3" creationId="{C72F7AB1-5618-E88B-E101-2D9594DFFFFE}"/>
          </ac:spMkLst>
        </pc:spChg>
        <pc:spChg chg="del">
          <ac:chgData name="Molly Caldwell" userId="0e8ed012-084f-4f3d-9bec-18356480cd7f" providerId="ADAL" clId="{A748E510-87B9-4BD2-B93F-E25619DE83C9}" dt="2023-04-12T21:44:17.663" v="467" actId="478"/>
          <ac:spMkLst>
            <pc:docMk/>
            <pc:sldMk cId="3900726409" sldId="267"/>
            <ac:spMk id="8" creationId="{7D5622AF-D1DE-DD7D-514F-50B0B8C3E9AD}"/>
          </ac:spMkLst>
        </pc:spChg>
        <pc:spChg chg="del">
          <ac:chgData name="Molly Caldwell" userId="0e8ed012-084f-4f3d-9bec-18356480cd7f" providerId="ADAL" clId="{A748E510-87B9-4BD2-B93F-E25619DE83C9}" dt="2023-04-12T21:44:16.831" v="466" actId="478"/>
          <ac:spMkLst>
            <pc:docMk/>
            <pc:sldMk cId="3900726409" sldId="267"/>
            <ac:spMk id="9" creationId="{D23832C1-0ACB-7979-106E-11F2B83D11C0}"/>
          </ac:spMkLst>
        </pc:spChg>
        <pc:picChg chg="del">
          <ac:chgData name="Molly Caldwell" userId="0e8ed012-084f-4f3d-9bec-18356480cd7f" providerId="ADAL" clId="{A748E510-87B9-4BD2-B93F-E25619DE83C9}" dt="2023-04-12T21:44:15.911" v="465" actId="478"/>
          <ac:picMkLst>
            <pc:docMk/>
            <pc:sldMk cId="3900726409" sldId="267"/>
            <ac:picMk id="4" creationId="{EA208772-3779-1CA5-33C5-EFFCF987765D}"/>
          </ac:picMkLst>
        </pc:picChg>
      </pc:sldChg>
      <pc:sldChg chg="addSp delSp modSp add mod">
        <pc:chgData name="Molly Caldwell" userId="0e8ed012-084f-4f3d-9bec-18356480cd7f" providerId="ADAL" clId="{A748E510-87B9-4BD2-B93F-E25619DE83C9}" dt="2023-04-12T21:47:08.114" v="912" actId="113"/>
        <pc:sldMkLst>
          <pc:docMk/>
          <pc:sldMk cId="4188129474" sldId="268"/>
        </pc:sldMkLst>
        <pc:spChg chg="mod">
          <ac:chgData name="Molly Caldwell" userId="0e8ed012-084f-4f3d-9bec-18356480cd7f" providerId="ADAL" clId="{A748E510-87B9-4BD2-B93F-E25619DE83C9}" dt="2023-04-12T21:45:58.311" v="723" actId="20577"/>
          <ac:spMkLst>
            <pc:docMk/>
            <pc:sldMk cId="4188129474" sldId="268"/>
            <ac:spMk id="2" creationId="{6872DA6A-1821-1F9B-A34E-0B431DC291D2}"/>
          </ac:spMkLst>
        </pc:spChg>
        <pc:spChg chg="del">
          <ac:chgData name="Molly Caldwell" userId="0e8ed012-084f-4f3d-9bec-18356480cd7f" providerId="ADAL" clId="{A748E510-87B9-4BD2-B93F-E25619DE83C9}" dt="2023-04-12T21:46:01.801" v="724" actId="478"/>
          <ac:spMkLst>
            <pc:docMk/>
            <pc:sldMk cId="4188129474" sldId="268"/>
            <ac:spMk id="3" creationId="{C72F7AB1-5618-E88B-E101-2D9594DFFFFE}"/>
          </ac:spMkLst>
        </pc:spChg>
        <pc:spChg chg="add mod">
          <ac:chgData name="Molly Caldwell" userId="0e8ed012-084f-4f3d-9bec-18356480cd7f" providerId="ADAL" clId="{A748E510-87B9-4BD2-B93F-E25619DE83C9}" dt="2023-04-12T21:47:08.114" v="912" actId="113"/>
          <ac:spMkLst>
            <pc:docMk/>
            <pc:sldMk cId="4188129474" sldId="268"/>
            <ac:spMk id="5" creationId="{CFBA98F1-CAC3-DDFF-FA41-C0B2B4B7C14F}"/>
          </ac:spMkLst>
        </pc:spChg>
      </pc:sldChg>
      <pc:sldChg chg="addSp delSp modSp add mod setBg">
        <pc:chgData name="Molly Caldwell" userId="0e8ed012-084f-4f3d-9bec-18356480cd7f" providerId="ADAL" clId="{A748E510-87B9-4BD2-B93F-E25619DE83C9}" dt="2023-04-12T21:48:26.163" v="926" actId="1076"/>
        <pc:sldMkLst>
          <pc:docMk/>
          <pc:sldMk cId="3966546331" sldId="269"/>
        </pc:sldMkLst>
        <pc:spChg chg="mod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2" creationId="{6872DA6A-1821-1F9B-A34E-0B431DC291D2}"/>
          </ac:spMkLst>
        </pc:spChg>
        <pc:spChg chg="add del mod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4" creationId="{266561B7-5D0C-1836-ECFC-6F52EAA03406}"/>
          </ac:spMkLst>
        </pc:spChg>
        <pc:spChg chg="del">
          <ac:chgData name="Molly Caldwell" userId="0e8ed012-084f-4f3d-9bec-18356480cd7f" providerId="ADAL" clId="{A748E510-87B9-4BD2-B93F-E25619DE83C9}" dt="2023-04-12T21:47:47.814" v="914" actId="478"/>
          <ac:spMkLst>
            <pc:docMk/>
            <pc:sldMk cId="3966546331" sldId="269"/>
            <ac:spMk id="5" creationId="{CFBA98F1-CAC3-DDFF-FA41-C0B2B4B7C14F}"/>
          </ac:spMkLst>
        </pc:spChg>
        <pc:spChg chg="add mod">
          <ac:chgData name="Molly Caldwell" userId="0e8ed012-084f-4f3d-9bec-18356480cd7f" providerId="ADAL" clId="{A748E510-87B9-4BD2-B93F-E25619DE83C9}" dt="2023-04-12T21:48:14.731" v="924" actId="14100"/>
          <ac:spMkLst>
            <pc:docMk/>
            <pc:sldMk cId="3966546331" sldId="269"/>
            <ac:spMk id="8" creationId="{2A8DB794-AC9C-B62B-74B6-FFA9DBC49F4D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12" creationId="{A4798C7F-C8CA-4799-BF37-3AB4642CDB66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45" creationId="{216BB147-20D5-4D93-BDA5-1BC614D6A4B2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47" creationId="{0A253F60-DE40-4508-A37A-61331DF1DD5D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49" creationId="{3BBF3378-C49E-4B97-A883-6393FBF18C0B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82" creationId="{EB68BB96-3C54-47CE-A559-16FC5968EE9F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115" creationId="{A173122F-D466-4F08-90FA-0038F7AC214A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117" creationId="{4A929113-1368-4B1B-9C6F-140F47CBF40E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119" creationId="{C24346C5-B1C8-4C83-846B-122A3B4B2FEE}"/>
          </ac:spMkLst>
        </pc:spChg>
        <pc:spChg chg="add del">
          <ac:chgData name="Molly Caldwell" userId="0e8ed012-084f-4f3d-9bec-18356480cd7f" providerId="ADAL" clId="{A748E510-87B9-4BD2-B93F-E25619DE83C9}" dt="2023-04-12T21:47:55.956" v="918" actId="26606"/>
          <ac:spMkLst>
            <pc:docMk/>
            <pc:sldMk cId="3966546331" sldId="269"/>
            <ac:spMk id="121" creationId="{0B6C48B2-8296-4312-8901-93BB7735D17B}"/>
          </ac:spMkLst>
        </pc:spChg>
        <pc:grpChg chg="add del">
          <ac:chgData name="Molly Caldwell" userId="0e8ed012-084f-4f3d-9bec-18356480cd7f" providerId="ADAL" clId="{A748E510-87B9-4BD2-B93F-E25619DE83C9}" dt="2023-04-12T21:47:55.956" v="918" actId="26606"/>
          <ac:grpSpMkLst>
            <pc:docMk/>
            <pc:sldMk cId="3966546331" sldId="269"/>
            <ac:grpSpMk id="14" creationId="{87F0794B-55D3-4D2D-BDE7-4688ED321E42}"/>
          </ac:grpSpMkLst>
        </pc:grpChg>
        <pc:grpChg chg="add del">
          <ac:chgData name="Molly Caldwell" userId="0e8ed012-084f-4f3d-9bec-18356480cd7f" providerId="ADAL" clId="{A748E510-87B9-4BD2-B93F-E25619DE83C9}" dt="2023-04-12T21:47:55.956" v="918" actId="26606"/>
          <ac:grpSpMkLst>
            <pc:docMk/>
            <pc:sldMk cId="3966546331" sldId="269"/>
            <ac:grpSpMk id="51" creationId="{DA3D4001-286E-4CB2-B293-3058BDDC8221}"/>
          </ac:grpSpMkLst>
        </pc:grpChg>
        <pc:grpChg chg="add del">
          <ac:chgData name="Molly Caldwell" userId="0e8ed012-084f-4f3d-9bec-18356480cd7f" providerId="ADAL" clId="{A748E510-87B9-4BD2-B93F-E25619DE83C9}" dt="2023-04-12T21:47:55.956" v="918" actId="26606"/>
          <ac:grpSpMkLst>
            <pc:docMk/>
            <pc:sldMk cId="3966546331" sldId="269"/>
            <ac:grpSpMk id="84" creationId="{BDDD9304-3AB6-4BE9-833E-9C1B3EC42182}"/>
          </ac:grpSpMkLst>
        </pc:grpChg>
        <pc:grpChg chg="add del">
          <ac:chgData name="Molly Caldwell" userId="0e8ed012-084f-4f3d-9bec-18356480cd7f" providerId="ADAL" clId="{A748E510-87B9-4BD2-B93F-E25619DE83C9}" dt="2023-04-12T21:47:55.956" v="918" actId="26606"/>
          <ac:grpSpMkLst>
            <pc:docMk/>
            <pc:sldMk cId="3966546331" sldId="269"/>
            <ac:grpSpMk id="123" creationId="{90F28F7A-4F2F-4C1B-AF1C-A6E7C79532B5}"/>
          </ac:grpSpMkLst>
        </pc:grpChg>
        <pc:picChg chg="add mod">
          <ac:chgData name="Molly Caldwell" userId="0e8ed012-084f-4f3d-9bec-18356480cd7f" providerId="ADAL" clId="{A748E510-87B9-4BD2-B93F-E25619DE83C9}" dt="2023-04-12T21:48:07.233" v="921" actId="1076"/>
          <ac:picMkLst>
            <pc:docMk/>
            <pc:sldMk cId="3966546331" sldId="269"/>
            <ac:picMk id="7" creationId="{4281F1DC-7220-615A-B05D-77D6B2E94ED8}"/>
          </ac:picMkLst>
        </pc:picChg>
        <pc:cxnChg chg="add mod">
          <ac:chgData name="Molly Caldwell" userId="0e8ed012-084f-4f3d-9bec-18356480cd7f" providerId="ADAL" clId="{A748E510-87B9-4BD2-B93F-E25619DE83C9}" dt="2023-04-12T21:48:26.163" v="926" actId="1076"/>
          <ac:cxnSpMkLst>
            <pc:docMk/>
            <pc:sldMk cId="3966546331" sldId="269"/>
            <ac:cxnSpMk id="9" creationId="{97EF9B50-76A0-6B27-2093-B6F4DAB32C88}"/>
          </ac:cxnSpMkLst>
        </pc:cxnChg>
      </pc:sldChg>
      <pc:sldChg chg="delSp modSp add mod">
        <pc:chgData name="Molly Caldwell" userId="0e8ed012-084f-4f3d-9bec-18356480cd7f" providerId="ADAL" clId="{A748E510-87B9-4BD2-B93F-E25619DE83C9}" dt="2023-04-12T21:49:52.625" v="1215" actId="27636"/>
        <pc:sldMkLst>
          <pc:docMk/>
          <pc:sldMk cId="2921077171" sldId="270"/>
        </pc:sldMkLst>
        <pc:spChg chg="mod">
          <ac:chgData name="Molly Caldwell" userId="0e8ed012-084f-4f3d-9bec-18356480cd7f" providerId="ADAL" clId="{A748E510-87B9-4BD2-B93F-E25619DE83C9}" dt="2023-04-12T21:49:52.625" v="1215" actId="27636"/>
          <ac:spMkLst>
            <pc:docMk/>
            <pc:sldMk cId="2921077171" sldId="270"/>
            <ac:spMk id="4" creationId="{266561B7-5D0C-1836-ECFC-6F52EAA03406}"/>
          </ac:spMkLst>
        </pc:spChg>
        <pc:spChg chg="del">
          <ac:chgData name="Molly Caldwell" userId="0e8ed012-084f-4f3d-9bec-18356480cd7f" providerId="ADAL" clId="{A748E510-87B9-4BD2-B93F-E25619DE83C9}" dt="2023-04-12T21:48:40.418" v="930" actId="478"/>
          <ac:spMkLst>
            <pc:docMk/>
            <pc:sldMk cId="2921077171" sldId="270"/>
            <ac:spMk id="8" creationId="{2A8DB794-AC9C-B62B-74B6-FFA9DBC49F4D}"/>
          </ac:spMkLst>
        </pc:spChg>
        <pc:picChg chg="del">
          <ac:chgData name="Molly Caldwell" userId="0e8ed012-084f-4f3d-9bec-18356480cd7f" providerId="ADAL" clId="{A748E510-87B9-4BD2-B93F-E25619DE83C9}" dt="2023-04-12T21:48:36.633" v="928" actId="478"/>
          <ac:picMkLst>
            <pc:docMk/>
            <pc:sldMk cId="2921077171" sldId="270"/>
            <ac:picMk id="7" creationId="{4281F1DC-7220-615A-B05D-77D6B2E94ED8}"/>
          </ac:picMkLst>
        </pc:picChg>
        <pc:cxnChg chg="del">
          <ac:chgData name="Molly Caldwell" userId="0e8ed012-084f-4f3d-9bec-18356480cd7f" providerId="ADAL" clId="{A748E510-87B9-4BD2-B93F-E25619DE83C9}" dt="2023-04-12T21:48:39.296" v="929" actId="478"/>
          <ac:cxnSpMkLst>
            <pc:docMk/>
            <pc:sldMk cId="2921077171" sldId="270"/>
            <ac:cxnSpMk id="9" creationId="{97EF9B50-76A0-6B27-2093-B6F4DAB32C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7C8E1-C453-F965-D7FA-45BD7879F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40230" r="-1" b="3505"/>
          <a:stretch/>
        </p:blipFill>
        <p:spPr>
          <a:xfrm>
            <a:off x="-25875" y="-2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A5CEED-ACD7-EEF2-BBCC-2E9FD4F4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Collaborating using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94E2-5AEE-FC86-FCE5-7CA4BC0D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231" y="3124666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 Ladies Git Workshop: 4/14/2023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CCEC2-8380-AF32-46F8-DE7791D1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470"/>
            <a:ext cx="12192000" cy="5826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D5622AF-D1DE-DD7D-514F-50B0B8C3E9AD}"/>
              </a:ext>
            </a:extLst>
          </p:cNvPr>
          <p:cNvSpPr/>
          <p:nvPr/>
        </p:nvSpPr>
        <p:spPr>
          <a:xfrm>
            <a:off x="7923946" y="2890708"/>
            <a:ext cx="858103" cy="3978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3832C1-0ACB-7979-106E-11F2B83D11C0}"/>
              </a:ext>
            </a:extLst>
          </p:cNvPr>
          <p:cNvSpPr/>
          <p:nvPr/>
        </p:nvSpPr>
        <p:spPr>
          <a:xfrm>
            <a:off x="6609496" y="4109902"/>
            <a:ext cx="2172553" cy="3978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08772-3779-1CA5-33C5-EFFCF987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29"/>
          <a:stretch/>
        </p:blipFill>
        <p:spPr>
          <a:xfrm>
            <a:off x="709612" y="1504950"/>
            <a:ext cx="10772775" cy="535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622AF-D1DE-DD7D-514F-50B0B8C3E9AD}"/>
              </a:ext>
            </a:extLst>
          </p:cNvPr>
          <p:cNvSpPr/>
          <p:nvPr/>
        </p:nvSpPr>
        <p:spPr>
          <a:xfrm>
            <a:off x="6590446" y="6095030"/>
            <a:ext cx="2172554" cy="3978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3832C1-0ACB-7979-106E-11F2B83D11C0}"/>
              </a:ext>
            </a:extLst>
          </p:cNvPr>
          <p:cNvSpPr/>
          <p:nvPr/>
        </p:nvSpPr>
        <p:spPr>
          <a:xfrm>
            <a:off x="990600" y="3921125"/>
            <a:ext cx="2628900" cy="860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7AB1-5618-E88B-E101-2D9594DF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351338"/>
          </a:xfrm>
        </p:spPr>
        <p:txBody>
          <a:bodyPr/>
          <a:lstStyle/>
          <a:p>
            <a:r>
              <a:rPr lang="en-US" dirty="0"/>
              <a:t>Owner of repository can review your pull request, and merge it to their original repository</a:t>
            </a:r>
          </a:p>
          <a:p>
            <a:r>
              <a:rPr lang="en-US" dirty="0"/>
              <a:t>If you are an approved collaborator, you have the ability to merge your own pull request to the owner’s original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2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someone else’s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A98F1-CAC3-DDFF-FA41-C0B2B4B7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directly to owner’s repository (best practice to push changes to your own branch, rather than main)</a:t>
            </a:r>
          </a:p>
          <a:p>
            <a:r>
              <a:rPr lang="en-US" b="1" dirty="0"/>
              <a:t>Have to have collaborator access to that repository</a:t>
            </a:r>
          </a:p>
        </p:txBody>
      </p:sp>
    </p:spTree>
    <p:extLst>
      <p:ext uri="{BB962C8B-B14F-4D97-AF65-F5344CB8AC3E}">
        <p14:creationId xmlns:p14="http://schemas.microsoft.com/office/powerpoint/2010/main" val="41881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Cloning someone else’s 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61B7-5D0C-1836-ECFC-6F52EAA0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1F1DC-7220-615A-B05D-77D6B2E9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9"/>
            <a:ext cx="12192000" cy="59671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8DB794-AC9C-B62B-74B6-FFA9DBC49F4D}"/>
              </a:ext>
            </a:extLst>
          </p:cNvPr>
          <p:cNvSpPr/>
          <p:nvPr/>
        </p:nvSpPr>
        <p:spPr>
          <a:xfrm>
            <a:off x="9105900" y="1997075"/>
            <a:ext cx="876300" cy="6882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EF9B50-76A0-6B27-2093-B6F4DAB32C88}"/>
              </a:ext>
            </a:extLst>
          </p:cNvPr>
          <p:cNvCxnSpPr/>
          <p:nvPr/>
        </p:nvCxnSpPr>
        <p:spPr>
          <a:xfrm>
            <a:off x="8889687" y="3761294"/>
            <a:ext cx="5148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4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Cloning someone else’s 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61B7-5D0C-1836-ECFC-6F52EAA0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667250"/>
          </a:xfrm>
        </p:spPr>
        <p:txBody>
          <a:bodyPr>
            <a:normAutofit/>
          </a:bodyPr>
          <a:lstStyle/>
          <a:p>
            <a:r>
              <a:rPr lang="en-US" dirty="0"/>
              <a:t>Once you clone repository in </a:t>
            </a:r>
            <a:r>
              <a:rPr lang="en-US" dirty="0" err="1"/>
              <a:t>Rstudio</a:t>
            </a:r>
            <a:r>
              <a:rPr lang="en-US" dirty="0"/>
              <a:t>,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Make changes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And Push as normal</a:t>
            </a:r>
          </a:p>
          <a:p>
            <a:r>
              <a:rPr lang="en-US" dirty="0"/>
              <a:t>[If you do not have collaborator access from owner of repository, you will see an error message when trying to push commit]</a:t>
            </a:r>
          </a:p>
        </p:txBody>
      </p:sp>
    </p:spTree>
    <p:extLst>
      <p:ext uri="{BB962C8B-B14F-4D97-AF65-F5344CB8AC3E}">
        <p14:creationId xmlns:p14="http://schemas.microsoft.com/office/powerpoint/2010/main" val="29210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755A-DAC8-667B-5163-DCB9653C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364686" cy="1325563"/>
          </a:xfrm>
        </p:spPr>
        <p:txBody>
          <a:bodyPr/>
          <a:lstStyle/>
          <a:p>
            <a:r>
              <a:rPr lang="en-US" dirty="0"/>
              <a:t>Adding collaborators to your repositories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C99E0-274F-AAD2-D37E-FB3D1148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1" r="23482"/>
          <a:stretch/>
        </p:blipFill>
        <p:spPr>
          <a:xfrm>
            <a:off x="1774370" y="1472214"/>
            <a:ext cx="8643259" cy="53251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EF046C-60E6-34FD-291B-FBAE4A41FCA5}"/>
              </a:ext>
            </a:extLst>
          </p:cNvPr>
          <p:cNvSpPr/>
          <p:nvPr/>
        </p:nvSpPr>
        <p:spPr>
          <a:xfrm>
            <a:off x="6144985" y="1690688"/>
            <a:ext cx="615044" cy="399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DEAA5B-DD7C-8B68-A60D-8EA4FA8A867E}"/>
              </a:ext>
            </a:extLst>
          </p:cNvPr>
          <p:cNvSpPr/>
          <p:nvPr/>
        </p:nvSpPr>
        <p:spPr>
          <a:xfrm>
            <a:off x="4190997" y="2514117"/>
            <a:ext cx="805545" cy="305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95DE1F-4D9E-35C1-8D17-72F4DA10D9F1}"/>
              </a:ext>
            </a:extLst>
          </p:cNvPr>
          <p:cNvSpPr/>
          <p:nvPr/>
        </p:nvSpPr>
        <p:spPr>
          <a:xfrm>
            <a:off x="9356268" y="3276210"/>
            <a:ext cx="805545" cy="305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A801-AC16-FC88-9A3C-1A87C84E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someone else’s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44CE-BEA2-9C40-6613-048263F3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fork</a:t>
            </a:r>
            <a:r>
              <a:rPr lang="en-US" dirty="0"/>
              <a:t> their repository (allows you to make changes on a copy of the repository without affecting original project)</a:t>
            </a:r>
          </a:p>
          <a:p>
            <a:r>
              <a:rPr lang="en-US" dirty="0"/>
              <a:t>You can </a:t>
            </a:r>
            <a:r>
              <a:rPr lang="en-US" b="1" dirty="0"/>
              <a:t>clone</a:t>
            </a:r>
            <a:r>
              <a:rPr lang="en-US" dirty="0"/>
              <a:t> the repository (if you have collaborator access from owner, allows you to make changes to original project)</a:t>
            </a:r>
          </a:p>
          <a:p>
            <a:pPr marL="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652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someone else’s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F3EB-4AC0-3CEE-9999-988959A1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you make will only be saved to a new repository in YOUR account, will not affect owner’s</a:t>
            </a:r>
          </a:p>
          <a:p>
            <a:r>
              <a:rPr lang="en-US" dirty="0"/>
              <a:t>If you’d like to submit your changes to the owner, submit a </a:t>
            </a:r>
            <a:r>
              <a:rPr lang="en-US" b="1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42054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someone else’s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636A3-A2C4-530B-CD22-4FD0FB5F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476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F532EE-A329-4AB0-A1D9-F0EF49D3DCEA}"/>
              </a:ext>
            </a:extLst>
          </p:cNvPr>
          <p:cNvSpPr/>
          <p:nvPr/>
        </p:nvSpPr>
        <p:spPr>
          <a:xfrm>
            <a:off x="10477748" y="1721969"/>
            <a:ext cx="805545" cy="3055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32FC8-4C89-DE21-93C5-51ABD871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03" y="1900307"/>
            <a:ext cx="6705600" cy="44767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DFD4A80-2D60-C395-5E98-8049F517FEF6}"/>
              </a:ext>
            </a:extLst>
          </p:cNvPr>
          <p:cNvSpPr/>
          <p:nvPr/>
        </p:nvSpPr>
        <p:spPr>
          <a:xfrm>
            <a:off x="3244434" y="5979212"/>
            <a:ext cx="1204736" cy="3978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30506-58EF-10E8-F260-4A6225D4735A}"/>
              </a:ext>
            </a:extLst>
          </p:cNvPr>
          <p:cNvCxnSpPr/>
          <p:nvPr/>
        </p:nvCxnSpPr>
        <p:spPr>
          <a:xfrm>
            <a:off x="2821353" y="3524535"/>
            <a:ext cx="5148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9831E9-6B9D-D6CD-FCB6-0D57CE42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2"/>
          <a:stretch/>
        </p:blipFill>
        <p:spPr>
          <a:xfrm>
            <a:off x="0" y="1690688"/>
            <a:ext cx="12192000" cy="497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D4A80-2D60-C395-5E98-8049F517FEF6}"/>
              </a:ext>
            </a:extLst>
          </p:cNvPr>
          <p:cNvSpPr/>
          <p:nvPr/>
        </p:nvSpPr>
        <p:spPr>
          <a:xfrm>
            <a:off x="8366078" y="2533638"/>
            <a:ext cx="791570" cy="3978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30506-58EF-10E8-F260-4A6225D4735A}"/>
              </a:ext>
            </a:extLst>
          </p:cNvPr>
          <p:cNvCxnSpPr/>
          <p:nvPr/>
        </p:nvCxnSpPr>
        <p:spPr>
          <a:xfrm>
            <a:off x="8108637" y="3951794"/>
            <a:ext cx="5148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8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9831E9-6B9D-D6CD-FCB6-0D57CE42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2"/>
          <a:stretch/>
        </p:blipFill>
        <p:spPr>
          <a:xfrm>
            <a:off x="0" y="1690688"/>
            <a:ext cx="12192000" cy="497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D4A80-2D60-C395-5E98-8049F517FEF6}"/>
              </a:ext>
            </a:extLst>
          </p:cNvPr>
          <p:cNvSpPr/>
          <p:nvPr/>
        </p:nvSpPr>
        <p:spPr>
          <a:xfrm>
            <a:off x="8366078" y="2533638"/>
            <a:ext cx="791570" cy="3978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30506-58EF-10E8-F260-4A6225D4735A}"/>
              </a:ext>
            </a:extLst>
          </p:cNvPr>
          <p:cNvCxnSpPr/>
          <p:nvPr/>
        </p:nvCxnSpPr>
        <p:spPr>
          <a:xfrm>
            <a:off x="8108637" y="3951794"/>
            <a:ext cx="5148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5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A6A-1821-1F9B-A34E-0B431DC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someone else’s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A32A-5EB1-6390-E731-0ABB10C5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351338"/>
          </a:xfrm>
        </p:spPr>
        <p:txBody>
          <a:bodyPr/>
          <a:lstStyle/>
          <a:p>
            <a:r>
              <a:rPr lang="en-US" b="1" dirty="0"/>
              <a:t>Clone </a:t>
            </a:r>
            <a:r>
              <a:rPr lang="en-US" dirty="0"/>
              <a:t>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Make changes </a:t>
            </a:r>
            <a:r>
              <a:rPr lang="en-US" dirty="0"/>
              <a:t>to Git workshop example code</a:t>
            </a:r>
          </a:p>
          <a:p>
            <a:r>
              <a:rPr lang="en-US" b="1" dirty="0"/>
              <a:t>Commit </a:t>
            </a:r>
            <a:r>
              <a:rPr lang="en-US" dirty="0"/>
              <a:t>and </a:t>
            </a:r>
            <a:r>
              <a:rPr lang="en-US" b="1" dirty="0"/>
              <a:t>Push </a:t>
            </a:r>
            <a:r>
              <a:rPr lang="en-US" dirty="0"/>
              <a:t>changes as usual (to your </a:t>
            </a:r>
            <a:r>
              <a:rPr lang="en-US" dirty="0" err="1"/>
              <a:t>github</a:t>
            </a:r>
            <a:r>
              <a:rPr lang="en-US" dirty="0"/>
              <a:t> account)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23655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F2441"/>
      </a:dk2>
      <a:lt2>
        <a:srgbClr val="E8E8E2"/>
      </a:lt2>
      <a:accent1>
        <a:srgbClr val="9699C6"/>
      </a:accent1>
      <a:accent2>
        <a:srgbClr val="947FBA"/>
      </a:accent2>
      <a:accent3>
        <a:srgbClr val="BB96C6"/>
      </a:accent3>
      <a:accent4>
        <a:srgbClr val="BA7FAF"/>
      </a:accent4>
      <a:accent5>
        <a:srgbClr val="C696A9"/>
      </a:accent5>
      <a:accent6>
        <a:srgbClr val="BA807F"/>
      </a:accent6>
      <a:hlink>
        <a:srgbClr val="888452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Posterama</vt:lpstr>
      <vt:lpstr>SineVTI</vt:lpstr>
      <vt:lpstr>Collaborating using Git</vt:lpstr>
      <vt:lpstr>Adding collaborators to your repositories</vt:lpstr>
      <vt:lpstr>Working with someone else’s repository</vt:lpstr>
      <vt:lpstr>Forking someone else’s repository</vt:lpstr>
      <vt:lpstr>Forking someone else’s repository</vt:lpstr>
      <vt:lpstr>Forking someone else’s repository</vt:lpstr>
      <vt:lpstr>Forking someone else’s repository</vt:lpstr>
      <vt:lpstr>Forking someone else’s repository</vt:lpstr>
      <vt:lpstr>Forking someone else’s repository</vt:lpstr>
      <vt:lpstr>Forking someone else’s repository</vt:lpstr>
      <vt:lpstr>Forking someone else’s repository</vt:lpstr>
      <vt:lpstr>Forking someone else’s repository</vt:lpstr>
      <vt:lpstr>Cloning someone else’s repository</vt:lpstr>
      <vt:lpstr>Cloning someone else’s repository</vt:lpstr>
      <vt:lpstr>Cloning someone else’s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Collaborating using Git</dc:title>
  <dc:creator>Molly Caldwell</dc:creator>
  <cp:lastModifiedBy>Molly Caldwell</cp:lastModifiedBy>
  <cp:revision>1</cp:revision>
  <dcterms:created xsi:type="dcterms:W3CDTF">2023-04-10T22:53:59Z</dcterms:created>
  <dcterms:modified xsi:type="dcterms:W3CDTF">2023-04-12T21:50:00Z</dcterms:modified>
</cp:coreProperties>
</file>