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400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 varScale="1">
        <p:scale>
          <a:sx n="155" d="100"/>
          <a:sy n="155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2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A88E-0561-E94E-838E-855B865081C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7333-5EEC-314F-9C05-95C168EF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3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A88E-0561-E94E-838E-855B865081C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7333-5EEC-314F-9C05-95C168EF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7"/>
            <a:ext cx="138017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43417"/>
            <a:ext cx="406050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A88E-0561-E94E-838E-855B865081C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7333-5EEC-314F-9C05-95C168EF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A88E-0561-E94E-838E-855B865081C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7333-5EEC-314F-9C05-95C168EF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6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3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A88E-0561-E94E-838E-855B865081C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7333-5EEC-314F-9C05-95C168EF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A88E-0561-E94E-838E-855B865081C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7333-5EEC-314F-9C05-95C168EF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8"/>
            <a:ext cx="552069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5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5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A88E-0561-E94E-838E-855B865081C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7333-5EEC-314F-9C05-95C168EF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9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A88E-0561-E94E-838E-855B865081C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7333-5EEC-314F-9C05-95C168EF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A88E-0561-E94E-838E-855B865081C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7333-5EEC-314F-9C05-95C168EF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9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58285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A88E-0561-E94E-838E-855B865081C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7333-5EEC-314F-9C05-95C168EF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5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58285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A88E-0561-E94E-838E-855B865081C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7333-5EEC-314F-9C05-95C168EF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1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8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A88E-0561-E94E-838E-855B865081CF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8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7333-5EEC-314F-9C05-95C168EF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8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7C0EF1-66A2-267F-D5CC-13C0599D0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" r="1407" b="1774"/>
          <a:stretch/>
        </p:blipFill>
        <p:spPr>
          <a:xfrm>
            <a:off x="756036" y="519376"/>
            <a:ext cx="4888728" cy="353324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6954D4-DF93-30F8-33FC-CF6D88110779}"/>
              </a:ext>
            </a:extLst>
          </p:cNvPr>
          <p:cNvCxnSpPr>
            <a:cxnSpLocks/>
          </p:cNvCxnSpPr>
          <p:nvPr/>
        </p:nvCxnSpPr>
        <p:spPr>
          <a:xfrm flipH="1">
            <a:off x="3274613" y="1107881"/>
            <a:ext cx="890545" cy="593698"/>
          </a:xfrm>
          <a:prstGeom prst="straightConnector1">
            <a:avLst/>
          </a:prstGeom>
          <a:ln w="25400">
            <a:solidFill>
              <a:srgbClr val="7030A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8FC277-DA5E-00C7-0713-8D2FFF2C27CF}"/>
              </a:ext>
            </a:extLst>
          </p:cNvPr>
          <p:cNvSpPr txBox="1"/>
          <p:nvPr/>
        </p:nvSpPr>
        <p:spPr>
          <a:xfrm>
            <a:off x="4165159" y="606950"/>
            <a:ext cx="1345097" cy="738664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Paste the GitHub repo URL here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B14681-BAE7-2B08-A778-E96FCE59EB8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282482" y="2210759"/>
            <a:ext cx="758357" cy="500933"/>
          </a:xfrm>
          <a:prstGeom prst="straightConnector1">
            <a:avLst/>
          </a:prstGeom>
          <a:ln w="25400">
            <a:solidFill>
              <a:srgbClr val="7030A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008539-4986-7FA5-8609-944A3BDDA99B}"/>
              </a:ext>
            </a:extLst>
          </p:cNvPr>
          <p:cNvSpPr txBox="1"/>
          <p:nvPr/>
        </p:nvSpPr>
        <p:spPr>
          <a:xfrm>
            <a:off x="69577" y="2711692"/>
            <a:ext cx="2425810" cy="652486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Add a name for the local repo </a:t>
            </a:r>
            <a:r>
              <a:rPr lang="en-US" sz="1120" b="1" dirty="0"/>
              <a:t>(it helps to use the same name as the remote repo)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970CE8-DF7F-4CCA-3FC2-E6439B448F78}"/>
              </a:ext>
            </a:extLst>
          </p:cNvPr>
          <p:cNvCxnSpPr>
            <a:cxnSpLocks/>
          </p:cNvCxnSpPr>
          <p:nvPr/>
        </p:nvCxnSpPr>
        <p:spPr>
          <a:xfrm flipV="1">
            <a:off x="5229642" y="2592050"/>
            <a:ext cx="0" cy="332589"/>
          </a:xfrm>
          <a:prstGeom prst="straightConnector1">
            <a:avLst/>
          </a:prstGeom>
          <a:ln w="25400">
            <a:solidFill>
              <a:srgbClr val="7030A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89B7A0-7B04-1A9C-E325-411AB9A65DB9}"/>
              </a:ext>
            </a:extLst>
          </p:cNvPr>
          <p:cNvSpPr txBox="1"/>
          <p:nvPr/>
        </p:nvSpPr>
        <p:spPr>
          <a:xfrm>
            <a:off x="3181846" y="2924638"/>
            <a:ext cx="3218955" cy="695575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Navigate to the folder where you want the local repo to live </a:t>
            </a:r>
            <a:r>
              <a:rPr lang="en-US" sz="1120" b="1" dirty="0"/>
              <a:t>(the new repo will be a folder </a:t>
            </a:r>
            <a:r>
              <a:rPr lang="en-US" sz="1120" b="1" i="1" dirty="0"/>
              <a:t>inside</a:t>
            </a:r>
            <a:r>
              <a:rPr lang="en-US" sz="1120" b="1" dirty="0"/>
              <a:t> of the directory you select here)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3B2296-9D81-94B0-DDE8-7221B20517A4}"/>
              </a:ext>
            </a:extLst>
          </p:cNvPr>
          <p:cNvCxnSpPr>
            <a:cxnSpLocks/>
          </p:cNvCxnSpPr>
          <p:nvPr/>
        </p:nvCxnSpPr>
        <p:spPr>
          <a:xfrm flipV="1">
            <a:off x="3616411" y="3950976"/>
            <a:ext cx="246705" cy="101648"/>
          </a:xfrm>
          <a:prstGeom prst="straightConnector1">
            <a:avLst/>
          </a:prstGeom>
          <a:ln w="25400">
            <a:solidFill>
              <a:srgbClr val="7030A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74B275C-52A7-DFF4-B618-09FA6783631C}"/>
              </a:ext>
            </a:extLst>
          </p:cNvPr>
          <p:cNvSpPr txBox="1"/>
          <p:nvPr/>
        </p:nvSpPr>
        <p:spPr>
          <a:xfrm>
            <a:off x="1309279" y="3961815"/>
            <a:ext cx="2410606" cy="523220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Click “Create Project” when you’re finished with the setup</a:t>
            </a:r>
            <a:endParaRPr lang="en-US" sz="1120" b="1" dirty="0"/>
          </a:p>
        </p:txBody>
      </p:sp>
    </p:spTree>
    <p:extLst>
      <p:ext uri="{BB962C8B-B14F-4D97-AF65-F5344CB8AC3E}">
        <p14:creationId xmlns:p14="http://schemas.microsoft.com/office/powerpoint/2010/main" val="197159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209</TotalTime>
  <Words>65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Elizabeth Stears</dc:creator>
  <cp:lastModifiedBy>Alice Elizabeth Stears</cp:lastModifiedBy>
  <cp:revision>3</cp:revision>
  <dcterms:created xsi:type="dcterms:W3CDTF">2023-04-12T17:34:56Z</dcterms:created>
  <dcterms:modified xsi:type="dcterms:W3CDTF">2023-04-12T21:04:26Z</dcterms:modified>
</cp:coreProperties>
</file>