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4"/>
  </p:sldMasterIdLst>
  <p:notesMasterIdLst>
    <p:notesMasterId r:id="rId6"/>
  </p:notesMasterIdLst>
  <p:handoutMasterIdLst>
    <p:handoutMasterId r:id="rId7"/>
  </p:handoutMasterIdLst>
  <p:sldIdLst>
    <p:sldId id="266" r:id="rId5"/>
  </p:sldIdLst>
  <p:sldSz cx="274320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tion 1" id="{159939A5-25F6-2E41-9A77-3588A4EDE227}">
          <p14:sldIdLst>
            <p14:sldId id="2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F3E"/>
    <a:srgbClr val="264653"/>
    <a:srgbClr val="005651"/>
    <a:srgbClr val="167222"/>
    <a:srgbClr val="135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F2EA5F-9DF5-4485-8D80-C4C40852E433}" v="11" dt="2025-04-03T18:47:18.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23"/>
    <p:restoredTop sz="90423" autoAdjust="0"/>
  </p:normalViewPr>
  <p:slideViewPr>
    <p:cSldViewPr snapToGrid="0">
      <p:cViewPr>
        <p:scale>
          <a:sx n="24" d="100"/>
          <a:sy n="24" d="100"/>
        </p:scale>
        <p:origin x="20" y="-82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DA2AD3-F9F4-9089-F4E6-1A0C7DA5D6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516EC83-8ECA-1596-4400-5E8DE5986C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572FC0-9FC0-784F-8719-24D8C32819C4}" type="datetimeFigureOut">
              <a:rPr lang="en-US" smtClean="0"/>
              <a:t>4/4/2025</a:t>
            </a:fld>
            <a:endParaRPr lang="en-US" dirty="0"/>
          </a:p>
        </p:txBody>
      </p:sp>
      <p:sp>
        <p:nvSpPr>
          <p:cNvPr id="4" name="Footer Placeholder 3">
            <a:extLst>
              <a:ext uri="{FF2B5EF4-FFF2-40B4-BE49-F238E27FC236}">
                <a16:creationId xmlns:a16="http://schemas.microsoft.com/office/drawing/2014/main" id="{3BF6107F-6F61-6E52-0605-96D366FA01B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DB5D2B-8E6F-5A0E-0A89-4FDDD640D0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3488FB-B5C1-2640-900F-C2C323843FAB}" type="slidenum">
              <a:rPr lang="en-US" smtClean="0"/>
              <a:t>‹#›</a:t>
            </a:fld>
            <a:endParaRPr lang="en-US" dirty="0"/>
          </a:p>
        </p:txBody>
      </p:sp>
    </p:spTree>
    <p:extLst>
      <p:ext uri="{BB962C8B-B14F-4D97-AF65-F5344CB8AC3E}">
        <p14:creationId xmlns:p14="http://schemas.microsoft.com/office/powerpoint/2010/main" val="3643034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1415D9-512D-410E-98A2-80ADE21B5EEF}" type="datetimeFigureOut">
              <a:rPr lang="en-US" smtClean="0"/>
              <a:t>4/4/2025</a:t>
            </a:fld>
            <a:endParaRPr lang="en-US"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B805B-5A15-4CE3-8F11-DC17FAB8C824}" type="slidenum">
              <a:rPr lang="en-US" smtClean="0"/>
              <a:t>‹#›</a:t>
            </a:fld>
            <a:endParaRPr lang="en-US" dirty="0"/>
          </a:p>
        </p:txBody>
      </p:sp>
    </p:spTree>
    <p:extLst>
      <p:ext uri="{BB962C8B-B14F-4D97-AF65-F5344CB8AC3E}">
        <p14:creationId xmlns:p14="http://schemas.microsoft.com/office/powerpoint/2010/main" val="3164677367"/>
      </p:ext>
    </p:extLst>
  </p:cSld>
  <p:clrMap bg1="lt1" tx1="dk1" bg2="lt2" tx2="dk2" accent1="accent1" accent2="accent2" accent3="accent3" accent4="accent4" accent5="accent5" accent6="accent6" hlink="hlink" folHlink="folHlink"/>
  <p:notesStyle>
    <a:lvl1pPr marL="0" algn="l" defTabSz="820551" rtl="0" eaLnBrk="1" latinLnBrk="0" hangingPunct="1">
      <a:defRPr sz="1077" kern="1200">
        <a:solidFill>
          <a:schemeClr val="tx1"/>
        </a:solidFill>
        <a:latin typeface="+mn-lt"/>
        <a:ea typeface="+mn-ea"/>
        <a:cs typeface="+mn-cs"/>
      </a:defRPr>
    </a:lvl1pPr>
    <a:lvl2pPr marL="410274" algn="l" defTabSz="820551" rtl="0" eaLnBrk="1" latinLnBrk="0" hangingPunct="1">
      <a:defRPr sz="1077" kern="1200">
        <a:solidFill>
          <a:schemeClr val="tx1"/>
        </a:solidFill>
        <a:latin typeface="+mn-lt"/>
        <a:ea typeface="+mn-ea"/>
        <a:cs typeface="+mn-cs"/>
      </a:defRPr>
    </a:lvl2pPr>
    <a:lvl3pPr marL="820551" algn="l" defTabSz="820551" rtl="0" eaLnBrk="1" latinLnBrk="0" hangingPunct="1">
      <a:defRPr sz="1077" kern="1200">
        <a:solidFill>
          <a:schemeClr val="tx1"/>
        </a:solidFill>
        <a:latin typeface="+mn-lt"/>
        <a:ea typeface="+mn-ea"/>
        <a:cs typeface="+mn-cs"/>
      </a:defRPr>
    </a:lvl3pPr>
    <a:lvl4pPr marL="1230825" algn="l" defTabSz="820551" rtl="0" eaLnBrk="1" latinLnBrk="0" hangingPunct="1">
      <a:defRPr sz="1077" kern="1200">
        <a:solidFill>
          <a:schemeClr val="tx1"/>
        </a:solidFill>
        <a:latin typeface="+mn-lt"/>
        <a:ea typeface="+mn-ea"/>
        <a:cs typeface="+mn-cs"/>
      </a:defRPr>
    </a:lvl4pPr>
    <a:lvl5pPr marL="1641099" algn="l" defTabSz="820551" rtl="0" eaLnBrk="1" latinLnBrk="0" hangingPunct="1">
      <a:defRPr sz="1077" kern="1200">
        <a:solidFill>
          <a:schemeClr val="tx1"/>
        </a:solidFill>
        <a:latin typeface="+mn-lt"/>
        <a:ea typeface="+mn-ea"/>
        <a:cs typeface="+mn-cs"/>
      </a:defRPr>
    </a:lvl5pPr>
    <a:lvl6pPr marL="2051374" algn="l" defTabSz="820551" rtl="0" eaLnBrk="1" latinLnBrk="0" hangingPunct="1">
      <a:defRPr sz="1077" kern="1200">
        <a:solidFill>
          <a:schemeClr val="tx1"/>
        </a:solidFill>
        <a:latin typeface="+mn-lt"/>
        <a:ea typeface="+mn-ea"/>
        <a:cs typeface="+mn-cs"/>
      </a:defRPr>
    </a:lvl6pPr>
    <a:lvl7pPr marL="2461650" algn="l" defTabSz="820551" rtl="0" eaLnBrk="1" latinLnBrk="0" hangingPunct="1">
      <a:defRPr sz="1077" kern="1200">
        <a:solidFill>
          <a:schemeClr val="tx1"/>
        </a:solidFill>
        <a:latin typeface="+mn-lt"/>
        <a:ea typeface="+mn-ea"/>
        <a:cs typeface="+mn-cs"/>
      </a:defRPr>
    </a:lvl7pPr>
    <a:lvl8pPr marL="2871924" algn="l" defTabSz="820551" rtl="0" eaLnBrk="1" latinLnBrk="0" hangingPunct="1">
      <a:defRPr sz="1077" kern="1200">
        <a:solidFill>
          <a:schemeClr val="tx1"/>
        </a:solidFill>
        <a:latin typeface="+mn-lt"/>
        <a:ea typeface="+mn-ea"/>
        <a:cs typeface="+mn-cs"/>
      </a:defRPr>
    </a:lvl8pPr>
    <a:lvl9pPr marL="3282199" algn="l" defTabSz="820551" rtl="0" eaLnBrk="1" latinLnBrk="0" hangingPunct="1">
      <a:defRPr sz="107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CB805B-5A15-4CE3-8F11-DC17FAB8C824}" type="slidenum">
              <a:rPr lang="en-US" smtClean="0"/>
              <a:t>1</a:t>
            </a:fld>
            <a:endParaRPr lang="en-US" dirty="0"/>
          </a:p>
        </p:txBody>
      </p:sp>
    </p:spTree>
    <p:extLst>
      <p:ext uri="{BB962C8B-B14F-4D97-AF65-F5344CB8AC3E}">
        <p14:creationId xmlns:p14="http://schemas.microsoft.com/office/powerpoint/2010/main" val="4133337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A00AE55-D57B-5258-6C9C-2CFDB75390AC}"/>
              </a:ext>
            </a:extLst>
          </p:cNvPr>
          <p:cNvSpPr/>
          <p:nvPr userDrawn="1"/>
        </p:nvSpPr>
        <p:spPr>
          <a:xfrm>
            <a:off x="9143610" y="6841512"/>
            <a:ext cx="9514912" cy="2710101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Freeform 3">
            <a:extLst>
              <a:ext uri="{FF2B5EF4-FFF2-40B4-BE49-F238E27FC236}">
                <a16:creationId xmlns:a16="http://schemas.microsoft.com/office/drawing/2014/main" id="{9A68DE81-F038-58ED-D480-2F5364FFF30A}"/>
              </a:ext>
            </a:extLst>
          </p:cNvPr>
          <p:cNvSpPr/>
          <p:nvPr userDrawn="1"/>
        </p:nvSpPr>
        <p:spPr>
          <a:xfrm>
            <a:off x="3880799" y="302800"/>
            <a:ext cx="23643364" cy="4244735"/>
          </a:xfrm>
          <a:custGeom>
            <a:avLst/>
            <a:gdLst>
              <a:gd name="connsiteX0" fmla="*/ 5304663 w 32651700"/>
              <a:gd name="connsiteY0" fmla="*/ 13462 h 5080000"/>
              <a:gd name="connsiteX1" fmla="*/ 0 w 32651700"/>
              <a:gd name="connsiteY1" fmla="*/ 0 h 5080000"/>
              <a:gd name="connsiteX2" fmla="*/ 1502918 w 32651700"/>
              <a:gd name="connsiteY2" fmla="*/ 5080000 h 5080000"/>
              <a:gd name="connsiteX3" fmla="*/ 1502918 w 32651700"/>
              <a:gd name="connsiteY3" fmla="*/ 5073142 h 5080000"/>
              <a:gd name="connsiteX4" fmla="*/ 6801486 w 32651700"/>
              <a:gd name="connsiteY4" fmla="*/ 5073142 h 5080000"/>
              <a:gd name="connsiteX5" fmla="*/ 6803517 w 32651700"/>
              <a:gd name="connsiteY5" fmla="*/ 5080000 h 5080000"/>
              <a:gd name="connsiteX6" fmla="*/ 6803517 w 32651700"/>
              <a:gd name="connsiteY6" fmla="*/ 5073142 h 5080000"/>
              <a:gd name="connsiteX7" fmla="*/ 10661904 w 32651700"/>
              <a:gd name="connsiteY7" fmla="*/ 5073142 h 5080000"/>
              <a:gd name="connsiteX8" fmla="*/ 14494511 w 32651700"/>
              <a:gd name="connsiteY8" fmla="*/ 5073142 h 5080000"/>
              <a:gd name="connsiteX9" fmla="*/ 14496542 w 32651700"/>
              <a:gd name="connsiteY9" fmla="*/ 5080000 h 5080000"/>
              <a:gd name="connsiteX10" fmla="*/ 14496542 w 32651700"/>
              <a:gd name="connsiteY10" fmla="*/ 5073142 h 5080000"/>
              <a:gd name="connsiteX11" fmla="*/ 15962629 w 32651700"/>
              <a:gd name="connsiteY11" fmla="*/ 5073142 h 5080000"/>
              <a:gd name="connsiteX12" fmla="*/ 23490680 w 32651700"/>
              <a:gd name="connsiteY12" fmla="*/ 5073142 h 5080000"/>
              <a:gd name="connsiteX13" fmla="*/ 23492714 w 32651700"/>
              <a:gd name="connsiteY13" fmla="*/ 5080000 h 5080000"/>
              <a:gd name="connsiteX14" fmla="*/ 23492714 w 32651700"/>
              <a:gd name="connsiteY14" fmla="*/ 5073142 h 5080000"/>
              <a:gd name="connsiteX15" fmla="*/ 23655526 w 32651700"/>
              <a:gd name="connsiteY15" fmla="*/ 5073142 h 5080000"/>
              <a:gd name="connsiteX16" fmla="*/ 32651700 w 32651700"/>
              <a:gd name="connsiteY16" fmla="*/ 5073142 h 5080000"/>
              <a:gd name="connsiteX17" fmla="*/ 32640650 w 32651700"/>
              <a:gd name="connsiteY17" fmla="*/ 27051 h 5080000"/>
              <a:gd name="connsiteX18" fmla="*/ 5304663 w 32651700"/>
              <a:gd name="connsiteY18" fmla="*/ 13462 h 5080000"/>
              <a:gd name="connsiteX0" fmla="*/ 5304663 w 32651700"/>
              <a:gd name="connsiteY0" fmla="*/ 13462 h 5080000"/>
              <a:gd name="connsiteX1" fmla="*/ 0 w 32651700"/>
              <a:gd name="connsiteY1" fmla="*/ 0 h 5080000"/>
              <a:gd name="connsiteX2" fmla="*/ 1502918 w 32651700"/>
              <a:gd name="connsiteY2" fmla="*/ 5080000 h 5080000"/>
              <a:gd name="connsiteX3" fmla="*/ 3373904 w 32651700"/>
              <a:gd name="connsiteY3" fmla="*/ 5034287 h 5080000"/>
              <a:gd name="connsiteX4" fmla="*/ 6801486 w 32651700"/>
              <a:gd name="connsiteY4" fmla="*/ 5073142 h 5080000"/>
              <a:gd name="connsiteX5" fmla="*/ 6803517 w 32651700"/>
              <a:gd name="connsiteY5" fmla="*/ 5080000 h 5080000"/>
              <a:gd name="connsiteX6" fmla="*/ 6803517 w 32651700"/>
              <a:gd name="connsiteY6" fmla="*/ 5073142 h 5080000"/>
              <a:gd name="connsiteX7" fmla="*/ 10661904 w 32651700"/>
              <a:gd name="connsiteY7" fmla="*/ 5073142 h 5080000"/>
              <a:gd name="connsiteX8" fmla="*/ 14494511 w 32651700"/>
              <a:gd name="connsiteY8" fmla="*/ 5073142 h 5080000"/>
              <a:gd name="connsiteX9" fmla="*/ 14496542 w 32651700"/>
              <a:gd name="connsiteY9" fmla="*/ 5080000 h 5080000"/>
              <a:gd name="connsiteX10" fmla="*/ 14496542 w 32651700"/>
              <a:gd name="connsiteY10" fmla="*/ 5073142 h 5080000"/>
              <a:gd name="connsiteX11" fmla="*/ 15962629 w 32651700"/>
              <a:gd name="connsiteY11" fmla="*/ 5073142 h 5080000"/>
              <a:gd name="connsiteX12" fmla="*/ 23490680 w 32651700"/>
              <a:gd name="connsiteY12" fmla="*/ 5073142 h 5080000"/>
              <a:gd name="connsiteX13" fmla="*/ 23492714 w 32651700"/>
              <a:gd name="connsiteY13" fmla="*/ 5080000 h 5080000"/>
              <a:gd name="connsiteX14" fmla="*/ 23492714 w 32651700"/>
              <a:gd name="connsiteY14" fmla="*/ 5073142 h 5080000"/>
              <a:gd name="connsiteX15" fmla="*/ 23655526 w 32651700"/>
              <a:gd name="connsiteY15" fmla="*/ 5073142 h 5080000"/>
              <a:gd name="connsiteX16" fmla="*/ 32651700 w 32651700"/>
              <a:gd name="connsiteY16" fmla="*/ 5073142 h 5080000"/>
              <a:gd name="connsiteX17" fmla="*/ 32640650 w 32651700"/>
              <a:gd name="connsiteY17" fmla="*/ 27051 h 5080000"/>
              <a:gd name="connsiteX18" fmla="*/ 5304663 w 32651700"/>
              <a:gd name="connsiteY18" fmla="*/ 13462 h 5080000"/>
              <a:gd name="connsiteX0" fmla="*/ 5304663 w 32651700"/>
              <a:gd name="connsiteY0" fmla="*/ 13462 h 5080000"/>
              <a:gd name="connsiteX1" fmla="*/ 0 w 32651700"/>
              <a:gd name="connsiteY1" fmla="*/ 0 h 5080000"/>
              <a:gd name="connsiteX2" fmla="*/ 1502918 w 32651700"/>
              <a:gd name="connsiteY2" fmla="*/ 5080000 h 5080000"/>
              <a:gd name="connsiteX3" fmla="*/ 6801486 w 32651700"/>
              <a:gd name="connsiteY3" fmla="*/ 5073142 h 5080000"/>
              <a:gd name="connsiteX4" fmla="*/ 6803517 w 32651700"/>
              <a:gd name="connsiteY4" fmla="*/ 5080000 h 5080000"/>
              <a:gd name="connsiteX5" fmla="*/ 6803517 w 32651700"/>
              <a:gd name="connsiteY5" fmla="*/ 5073142 h 5080000"/>
              <a:gd name="connsiteX6" fmla="*/ 10661904 w 32651700"/>
              <a:gd name="connsiteY6" fmla="*/ 5073142 h 5080000"/>
              <a:gd name="connsiteX7" fmla="*/ 14494511 w 32651700"/>
              <a:gd name="connsiteY7" fmla="*/ 5073142 h 5080000"/>
              <a:gd name="connsiteX8" fmla="*/ 14496542 w 32651700"/>
              <a:gd name="connsiteY8" fmla="*/ 5080000 h 5080000"/>
              <a:gd name="connsiteX9" fmla="*/ 14496542 w 32651700"/>
              <a:gd name="connsiteY9" fmla="*/ 5073142 h 5080000"/>
              <a:gd name="connsiteX10" fmla="*/ 15962629 w 32651700"/>
              <a:gd name="connsiteY10" fmla="*/ 5073142 h 5080000"/>
              <a:gd name="connsiteX11" fmla="*/ 23490680 w 32651700"/>
              <a:gd name="connsiteY11" fmla="*/ 5073142 h 5080000"/>
              <a:gd name="connsiteX12" fmla="*/ 23492714 w 32651700"/>
              <a:gd name="connsiteY12" fmla="*/ 5080000 h 5080000"/>
              <a:gd name="connsiteX13" fmla="*/ 23492714 w 32651700"/>
              <a:gd name="connsiteY13" fmla="*/ 5073142 h 5080000"/>
              <a:gd name="connsiteX14" fmla="*/ 23655526 w 32651700"/>
              <a:gd name="connsiteY14" fmla="*/ 5073142 h 5080000"/>
              <a:gd name="connsiteX15" fmla="*/ 32651700 w 32651700"/>
              <a:gd name="connsiteY15" fmla="*/ 5073142 h 5080000"/>
              <a:gd name="connsiteX16" fmla="*/ 32640650 w 32651700"/>
              <a:gd name="connsiteY16" fmla="*/ 27051 h 5080000"/>
              <a:gd name="connsiteX17" fmla="*/ 5304663 w 32651700"/>
              <a:gd name="connsiteY17" fmla="*/ 13462 h 5080000"/>
              <a:gd name="connsiteX0" fmla="*/ 5304663 w 32651700"/>
              <a:gd name="connsiteY0" fmla="*/ 13462 h 5080000"/>
              <a:gd name="connsiteX1" fmla="*/ 0 w 32651700"/>
              <a:gd name="connsiteY1" fmla="*/ 0 h 5080000"/>
              <a:gd name="connsiteX2" fmla="*/ 3023094 w 32651700"/>
              <a:gd name="connsiteY2" fmla="*/ 5080000 h 5080000"/>
              <a:gd name="connsiteX3" fmla="*/ 6801486 w 32651700"/>
              <a:gd name="connsiteY3" fmla="*/ 5073142 h 5080000"/>
              <a:gd name="connsiteX4" fmla="*/ 6803517 w 32651700"/>
              <a:gd name="connsiteY4" fmla="*/ 5080000 h 5080000"/>
              <a:gd name="connsiteX5" fmla="*/ 6803517 w 32651700"/>
              <a:gd name="connsiteY5" fmla="*/ 5073142 h 5080000"/>
              <a:gd name="connsiteX6" fmla="*/ 10661904 w 32651700"/>
              <a:gd name="connsiteY6" fmla="*/ 5073142 h 5080000"/>
              <a:gd name="connsiteX7" fmla="*/ 14494511 w 32651700"/>
              <a:gd name="connsiteY7" fmla="*/ 5073142 h 5080000"/>
              <a:gd name="connsiteX8" fmla="*/ 14496542 w 32651700"/>
              <a:gd name="connsiteY8" fmla="*/ 5080000 h 5080000"/>
              <a:gd name="connsiteX9" fmla="*/ 14496542 w 32651700"/>
              <a:gd name="connsiteY9" fmla="*/ 5073142 h 5080000"/>
              <a:gd name="connsiteX10" fmla="*/ 15962629 w 32651700"/>
              <a:gd name="connsiteY10" fmla="*/ 5073142 h 5080000"/>
              <a:gd name="connsiteX11" fmla="*/ 23490680 w 32651700"/>
              <a:gd name="connsiteY11" fmla="*/ 5073142 h 5080000"/>
              <a:gd name="connsiteX12" fmla="*/ 23492714 w 32651700"/>
              <a:gd name="connsiteY12" fmla="*/ 5080000 h 5080000"/>
              <a:gd name="connsiteX13" fmla="*/ 23492714 w 32651700"/>
              <a:gd name="connsiteY13" fmla="*/ 5073142 h 5080000"/>
              <a:gd name="connsiteX14" fmla="*/ 23655526 w 32651700"/>
              <a:gd name="connsiteY14" fmla="*/ 5073142 h 5080000"/>
              <a:gd name="connsiteX15" fmla="*/ 32651700 w 32651700"/>
              <a:gd name="connsiteY15" fmla="*/ 5073142 h 5080000"/>
              <a:gd name="connsiteX16" fmla="*/ 32640650 w 32651700"/>
              <a:gd name="connsiteY16" fmla="*/ 27051 h 5080000"/>
              <a:gd name="connsiteX17" fmla="*/ 5304663 w 32651700"/>
              <a:gd name="connsiteY17" fmla="*/ 13462 h 5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651700" h="5080000">
                <a:moveTo>
                  <a:pt x="5304663" y="13462"/>
                </a:moveTo>
                <a:lnTo>
                  <a:pt x="0" y="0"/>
                </a:lnTo>
                <a:lnTo>
                  <a:pt x="3023094" y="5080000"/>
                </a:lnTo>
                <a:lnTo>
                  <a:pt x="6801486" y="5073142"/>
                </a:lnTo>
                <a:lnTo>
                  <a:pt x="6803517" y="5080000"/>
                </a:lnTo>
                <a:lnTo>
                  <a:pt x="6803517" y="5073142"/>
                </a:lnTo>
                <a:lnTo>
                  <a:pt x="10661904" y="5073142"/>
                </a:lnTo>
                <a:lnTo>
                  <a:pt x="14494511" y="5073142"/>
                </a:lnTo>
                <a:lnTo>
                  <a:pt x="14496542" y="5080000"/>
                </a:lnTo>
                <a:lnTo>
                  <a:pt x="14496542" y="5073142"/>
                </a:lnTo>
                <a:lnTo>
                  <a:pt x="15962629" y="5073142"/>
                </a:lnTo>
                <a:lnTo>
                  <a:pt x="23490680" y="5073142"/>
                </a:lnTo>
                <a:lnTo>
                  <a:pt x="23492714" y="5080000"/>
                </a:lnTo>
                <a:lnTo>
                  <a:pt x="23492714" y="5073142"/>
                </a:lnTo>
                <a:lnTo>
                  <a:pt x="23655526" y="5073142"/>
                </a:lnTo>
                <a:lnTo>
                  <a:pt x="32651700" y="5073142"/>
                </a:lnTo>
                <a:cubicBezTo>
                  <a:pt x="32648017" y="3391112"/>
                  <a:pt x="32644333" y="1709081"/>
                  <a:pt x="32640650" y="27051"/>
                </a:cubicBezTo>
                <a:lnTo>
                  <a:pt x="5304663" y="13462"/>
                </a:lnTo>
                <a:close/>
              </a:path>
            </a:pathLst>
          </a:custGeom>
          <a:solidFill>
            <a:schemeClr val="bg1">
              <a:lumMod val="95000"/>
            </a:schemeClr>
          </a:solidFill>
          <a:ln w="0" cap="flat">
            <a:noFill/>
            <a:prstDash val="solid"/>
            <a:miter/>
          </a:ln>
        </p:spPr>
        <p:txBody>
          <a:bodyPr rtlCol="0" anchor="ctr"/>
          <a:lstStyle/>
          <a:p>
            <a:endParaRPr lang="en-US" sz="1801" dirty="0"/>
          </a:p>
        </p:txBody>
      </p:sp>
      <p:sp>
        <p:nvSpPr>
          <p:cNvPr id="10" name="Text Placeholder 21">
            <a:extLst>
              <a:ext uri="{FF2B5EF4-FFF2-40B4-BE49-F238E27FC236}">
                <a16:creationId xmlns:a16="http://schemas.microsoft.com/office/drawing/2014/main" id="{5F7E3189-2CF6-6EDE-03D5-4EF6DF15E7DA}"/>
              </a:ext>
            </a:extLst>
          </p:cNvPr>
          <p:cNvSpPr>
            <a:spLocks noGrp="1"/>
          </p:cNvSpPr>
          <p:nvPr>
            <p:ph type="body" sz="quarter" idx="21" hasCustomPrompt="1"/>
          </p:nvPr>
        </p:nvSpPr>
        <p:spPr>
          <a:xfrm>
            <a:off x="772278" y="7331693"/>
            <a:ext cx="8001202" cy="5747625"/>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a:t>
            </a:r>
          </a:p>
        </p:txBody>
      </p:sp>
      <p:sp>
        <p:nvSpPr>
          <p:cNvPr id="26" name="Text Placeholder 21">
            <a:extLst>
              <a:ext uri="{FF2B5EF4-FFF2-40B4-BE49-F238E27FC236}">
                <a16:creationId xmlns:a16="http://schemas.microsoft.com/office/drawing/2014/main" id="{B1889C30-5D73-CD08-2FBE-4FA4DB868D95}"/>
              </a:ext>
            </a:extLst>
          </p:cNvPr>
          <p:cNvSpPr>
            <a:spLocks noGrp="1"/>
          </p:cNvSpPr>
          <p:nvPr>
            <p:ph type="body" sz="quarter" idx="14" hasCustomPrompt="1"/>
          </p:nvPr>
        </p:nvSpPr>
        <p:spPr>
          <a:xfrm>
            <a:off x="772278" y="5595317"/>
            <a:ext cx="8001202" cy="1343731"/>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pic>
        <p:nvPicPr>
          <p:cNvPr id="20" name="Picture 19">
            <a:extLst>
              <a:ext uri="{FF2B5EF4-FFF2-40B4-BE49-F238E27FC236}">
                <a16:creationId xmlns:a16="http://schemas.microsoft.com/office/drawing/2014/main" id="{0E5E6B97-8869-9DA4-8BDC-177BE50C9D02}"/>
              </a:ext>
            </a:extLst>
          </p:cNvPr>
          <p:cNvPicPr>
            <a:picLocks noChangeAspect="1"/>
          </p:cNvPicPr>
          <p:nvPr userDrawn="1"/>
        </p:nvPicPr>
        <p:blipFill>
          <a:blip r:embed="rId2"/>
          <a:srcRect t="17101" b="40008"/>
          <a:stretch/>
        </p:blipFill>
        <p:spPr>
          <a:xfrm rot="10800000">
            <a:off x="-47613" y="-1"/>
            <a:ext cx="27479613" cy="4164347"/>
          </a:xfrm>
          <a:prstGeom prst="flowChartManualInput">
            <a:avLst/>
          </a:prstGeom>
        </p:spPr>
      </p:pic>
      <p:sp>
        <p:nvSpPr>
          <p:cNvPr id="2" name="Title 1">
            <a:extLst>
              <a:ext uri="{FF2B5EF4-FFF2-40B4-BE49-F238E27FC236}">
                <a16:creationId xmlns:a16="http://schemas.microsoft.com/office/drawing/2014/main" id="{75BD23BA-6446-8107-A527-326FC2BFE60A}"/>
              </a:ext>
            </a:extLst>
          </p:cNvPr>
          <p:cNvSpPr>
            <a:spLocks noGrp="1"/>
          </p:cNvSpPr>
          <p:nvPr>
            <p:ph type="title" hasCustomPrompt="1"/>
          </p:nvPr>
        </p:nvSpPr>
        <p:spPr>
          <a:xfrm>
            <a:off x="772280" y="654687"/>
            <a:ext cx="26107579" cy="1578740"/>
          </a:xfrm>
          <a:prstGeom prst="rect">
            <a:avLst/>
          </a:prstGeom>
        </p:spPr>
        <p:txBody>
          <a:bodyPr>
            <a:normAutofit/>
          </a:bodyPr>
          <a:lstStyle>
            <a:lvl1pPr>
              <a:defRPr sz="6000" b="1">
                <a:solidFill>
                  <a:schemeClr val="bg1"/>
                </a:solidFill>
                <a:latin typeface="Myriad Pro" panose="020B0503030403020204" pitchFamily="34" charset="0"/>
              </a:defRPr>
            </a:lvl1pPr>
          </a:lstStyle>
          <a:p>
            <a:r>
              <a:rPr lang="en-US" dirty="0"/>
              <a:t>PROJECT TITLE</a:t>
            </a:r>
          </a:p>
        </p:txBody>
      </p:sp>
      <p:sp>
        <p:nvSpPr>
          <p:cNvPr id="16" name="Text Placeholder 14">
            <a:extLst>
              <a:ext uri="{FF2B5EF4-FFF2-40B4-BE49-F238E27FC236}">
                <a16:creationId xmlns:a16="http://schemas.microsoft.com/office/drawing/2014/main" id="{1DD3CCFC-35DE-290A-7249-ACEFBA27DE66}"/>
              </a:ext>
            </a:extLst>
          </p:cNvPr>
          <p:cNvSpPr>
            <a:spLocks noGrp="1"/>
          </p:cNvSpPr>
          <p:nvPr>
            <p:ph type="body" sz="quarter" idx="32" hasCustomPrompt="1"/>
          </p:nvPr>
        </p:nvSpPr>
        <p:spPr>
          <a:xfrm>
            <a:off x="13627509" y="2681910"/>
            <a:ext cx="12571051" cy="901348"/>
          </a:xfrm>
          <a:prstGeom prst="rect">
            <a:avLst/>
          </a:prstGeom>
        </p:spPr>
        <p:txBody>
          <a:bodyPr>
            <a:noAutofit/>
          </a:bodyPr>
          <a:lstStyle>
            <a:lvl1pPr marL="0" indent="0">
              <a:lnSpc>
                <a:spcPct val="100000"/>
              </a:lnSpc>
              <a:spcBef>
                <a:spcPts val="1200"/>
              </a:spcBef>
              <a:buNone/>
              <a:defRPr sz="2800" b="1">
                <a:solidFill>
                  <a:schemeClr val="bg1"/>
                </a:solidFill>
                <a:latin typeface="Myriad Pro" panose="020B0503030403020204" pitchFamily="34" charset="0"/>
                <a:ea typeface="Roboto" panose="02000000000000000000" pitchFamily="2" charset="0"/>
              </a:defRPr>
            </a:lvl1pPr>
            <a:lvl2pPr marL="2194307" indent="0">
              <a:buNone/>
              <a:defRPr sz="2200">
                <a:solidFill>
                  <a:schemeClr val="bg1"/>
                </a:solidFill>
                <a:latin typeface="Myriad Pro" panose="020B0503030403020204" pitchFamily="34" charset="0"/>
                <a:ea typeface="Roboto" panose="02000000000000000000" pitchFamily="2" charset="0"/>
              </a:defRPr>
            </a:lvl2pPr>
            <a:lvl3pPr marL="4388614" indent="0">
              <a:buNone/>
              <a:defRPr sz="2200">
                <a:solidFill>
                  <a:schemeClr val="bg1"/>
                </a:solidFill>
                <a:latin typeface="Myriad Pro" panose="020B0503030403020204" pitchFamily="34" charset="0"/>
                <a:ea typeface="Roboto" panose="02000000000000000000" pitchFamily="2" charset="0"/>
              </a:defRPr>
            </a:lvl3pPr>
            <a:lvl4pPr marL="6582922" indent="0">
              <a:buNone/>
              <a:defRPr sz="2200">
                <a:solidFill>
                  <a:schemeClr val="bg1"/>
                </a:solidFill>
                <a:latin typeface="Myriad Pro" panose="020B0503030403020204" pitchFamily="34" charset="0"/>
                <a:ea typeface="Roboto" panose="02000000000000000000" pitchFamily="2" charset="0"/>
              </a:defRPr>
            </a:lvl4pPr>
            <a:lvl5pPr marL="8777231" indent="0">
              <a:buNone/>
              <a:defRPr sz="2200">
                <a:solidFill>
                  <a:schemeClr val="bg1"/>
                </a:solidFill>
                <a:latin typeface="Myriad Pro" panose="020B0503030403020204" pitchFamily="34" charset="0"/>
                <a:ea typeface="Roboto" panose="02000000000000000000" pitchFamily="2" charset="0"/>
              </a:defRPr>
            </a:lvl5pPr>
          </a:lstStyle>
          <a:p>
            <a:pPr lvl="0"/>
            <a:r>
              <a:rPr lang="en-US" dirty="0"/>
              <a:t>MENTOR NAME(S):  First Last Name, First Last Name, </a:t>
            </a:r>
          </a:p>
          <a:p>
            <a:pPr lvl="0"/>
            <a:endParaRPr lang="en-US" dirty="0"/>
          </a:p>
        </p:txBody>
      </p:sp>
      <p:sp>
        <p:nvSpPr>
          <p:cNvPr id="17" name="Text Placeholder 14">
            <a:extLst>
              <a:ext uri="{FF2B5EF4-FFF2-40B4-BE49-F238E27FC236}">
                <a16:creationId xmlns:a16="http://schemas.microsoft.com/office/drawing/2014/main" id="{6B6CA596-A8A9-5739-5161-573AE201B426}"/>
              </a:ext>
            </a:extLst>
          </p:cNvPr>
          <p:cNvSpPr>
            <a:spLocks noGrp="1"/>
          </p:cNvSpPr>
          <p:nvPr>
            <p:ph type="body" sz="quarter" idx="33" hasCustomPrompt="1"/>
          </p:nvPr>
        </p:nvSpPr>
        <p:spPr>
          <a:xfrm>
            <a:off x="17811752" y="3755497"/>
            <a:ext cx="9068107" cy="901347"/>
          </a:xfrm>
          <a:prstGeom prst="rect">
            <a:avLst/>
          </a:prstGeom>
        </p:spPr>
        <p:txBody>
          <a:bodyPr>
            <a:noAutofit/>
          </a:bodyPr>
          <a:lstStyle>
            <a:lvl1pPr marL="0" indent="0">
              <a:lnSpc>
                <a:spcPct val="100000"/>
              </a:lnSpc>
              <a:spcBef>
                <a:spcPts val="1200"/>
              </a:spcBef>
              <a:buNone/>
              <a:defRPr sz="3200" b="1">
                <a:solidFill>
                  <a:schemeClr val="bg2">
                    <a:lumMod val="50000"/>
                  </a:schemeClr>
                </a:solidFill>
                <a:latin typeface="Myriad Pro" panose="020B0503030403020204" pitchFamily="34" charset="0"/>
                <a:ea typeface="Roboto" panose="02000000000000000000" pitchFamily="2" charset="0"/>
              </a:defRPr>
            </a:lvl1pPr>
            <a:lvl2pPr marL="2194307" indent="0">
              <a:buNone/>
              <a:defRPr sz="2200">
                <a:solidFill>
                  <a:schemeClr val="bg1"/>
                </a:solidFill>
                <a:latin typeface="Myriad Pro" panose="020B0503030403020204" pitchFamily="34" charset="0"/>
                <a:ea typeface="Roboto" panose="02000000000000000000" pitchFamily="2" charset="0"/>
              </a:defRPr>
            </a:lvl2pPr>
            <a:lvl3pPr marL="4388614" indent="0">
              <a:buNone/>
              <a:defRPr sz="2200">
                <a:solidFill>
                  <a:schemeClr val="bg1"/>
                </a:solidFill>
                <a:latin typeface="Myriad Pro" panose="020B0503030403020204" pitchFamily="34" charset="0"/>
                <a:ea typeface="Roboto" panose="02000000000000000000" pitchFamily="2" charset="0"/>
              </a:defRPr>
            </a:lvl3pPr>
            <a:lvl4pPr marL="6582922" indent="0">
              <a:buNone/>
              <a:defRPr sz="2200">
                <a:solidFill>
                  <a:schemeClr val="bg1"/>
                </a:solidFill>
                <a:latin typeface="Myriad Pro" panose="020B0503030403020204" pitchFamily="34" charset="0"/>
                <a:ea typeface="Roboto" panose="02000000000000000000" pitchFamily="2" charset="0"/>
              </a:defRPr>
            </a:lvl4pPr>
            <a:lvl5pPr marL="8777231" indent="0">
              <a:buNone/>
              <a:defRPr sz="2200">
                <a:solidFill>
                  <a:schemeClr val="bg1"/>
                </a:solidFill>
                <a:latin typeface="Myriad Pro" panose="020B0503030403020204" pitchFamily="34" charset="0"/>
                <a:ea typeface="Roboto" panose="02000000000000000000" pitchFamily="2" charset="0"/>
              </a:defRPr>
            </a:lvl5pPr>
          </a:lstStyle>
          <a:p>
            <a:pPr lvl="0"/>
            <a:r>
              <a:rPr lang="en-US" dirty="0"/>
              <a:t>DIVISON: OFFICE OF RESEARCH EDUCATION </a:t>
            </a:r>
          </a:p>
        </p:txBody>
      </p:sp>
      <p:sp>
        <p:nvSpPr>
          <p:cNvPr id="15" name="Text Placeholder 14">
            <a:extLst>
              <a:ext uri="{FF2B5EF4-FFF2-40B4-BE49-F238E27FC236}">
                <a16:creationId xmlns:a16="http://schemas.microsoft.com/office/drawing/2014/main" id="{235860CF-8858-4E45-BD9E-10BE814AC0E8}"/>
              </a:ext>
            </a:extLst>
          </p:cNvPr>
          <p:cNvSpPr>
            <a:spLocks noGrp="1"/>
          </p:cNvSpPr>
          <p:nvPr>
            <p:ph type="body" sz="quarter" idx="13" hasCustomPrompt="1"/>
          </p:nvPr>
        </p:nvSpPr>
        <p:spPr>
          <a:xfrm>
            <a:off x="772279" y="2618948"/>
            <a:ext cx="14930202" cy="1578741"/>
          </a:xfrm>
          <a:prstGeom prst="rect">
            <a:avLst/>
          </a:prstGeom>
        </p:spPr>
        <p:txBody>
          <a:bodyPr>
            <a:noAutofit/>
          </a:bodyPr>
          <a:lstStyle>
            <a:lvl1pPr marL="0" indent="0">
              <a:lnSpc>
                <a:spcPct val="100000"/>
              </a:lnSpc>
              <a:spcBef>
                <a:spcPts val="1200"/>
              </a:spcBef>
              <a:buNone/>
              <a:defRPr sz="2800" b="1">
                <a:solidFill>
                  <a:schemeClr val="bg1"/>
                </a:solidFill>
                <a:latin typeface="Myriad Pro" panose="020B0503030403020204" pitchFamily="34" charset="0"/>
                <a:ea typeface="Roboto" panose="02000000000000000000" pitchFamily="2" charset="0"/>
              </a:defRPr>
            </a:lvl1pPr>
            <a:lvl2pPr marL="2194307" indent="0">
              <a:buNone/>
              <a:defRPr sz="2200">
                <a:solidFill>
                  <a:schemeClr val="bg1"/>
                </a:solidFill>
                <a:latin typeface="Myriad Pro" panose="020B0503030403020204" pitchFamily="34" charset="0"/>
                <a:ea typeface="Roboto" panose="02000000000000000000" pitchFamily="2" charset="0"/>
              </a:defRPr>
            </a:lvl2pPr>
            <a:lvl3pPr marL="4388614" indent="0">
              <a:buNone/>
              <a:defRPr sz="2200">
                <a:solidFill>
                  <a:schemeClr val="bg1"/>
                </a:solidFill>
                <a:latin typeface="Myriad Pro" panose="020B0503030403020204" pitchFamily="34" charset="0"/>
                <a:ea typeface="Roboto" panose="02000000000000000000" pitchFamily="2" charset="0"/>
              </a:defRPr>
            </a:lvl3pPr>
            <a:lvl4pPr marL="6582922" indent="0">
              <a:buNone/>
              <a:defRPr sz="2200">
                <a:solidFill>
                  <a:schemeClr val="bg1"/>
                </a:solidFill>
                <a:latin typeface="Myriad Pro" panose="020B0503030403020204" pitchFamily="34" charset="0"/>
                <a:ea typeface="Roboto" panose="02000000000000000000" pitchFamily="2" charset="0"/>
              </a:defRPr>
            </a:lvl4pPr>
            <a:lvl5pPr marL="8777231" indent="0">
              <a:buNone/>
              <a:defRPr sz="2200">
                <a:solidFill>
                  <a:schemeClr val="bg1"/>
                </a:solidFill>
                <a:latin typeface="Myriad Pro" panose="020B0503030403020204" pitchFamily="34" charset="0"/>
                <a:ea typeface="Roboto" panose="02000000000000000000" pitchFamily="2" charset="0"/>
              </a:defRPr>
            </a:lvl5pPr>
          </a:lstStyle>
          <a:p>
            <a:pPr lvl="0"/>
            <a:r>
              <a:rPr lang="en-US" dirty="0"/>
              <a:t>STUDENT NAME(S): First Last Name, First Last Name, </a:t>
            </a:r>
          </a:p>
          <a:p>
            <a:pPr marL="0" marR="0" lvl="0" indent="0" algn="l" defTabSz="274309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First Last Name, and First Last Name, </a:t>
            </a:r>
          </a:p>
          <a:p>
            <a:pPr lvl="0"/>
            <a:endParaRPr lang="en-US" dirty="0"/>
          </a:p>
        </p:txBody>
      </p:sp>
      <p:sp>
        <p:nvSpPr>
          <p:cNvPr id="19" name="Picture Placeholder 18">
            <a:extLst>
              <a:ext uri="{FF2B5EF4-FFF2-40B4-BE49-F238E27FC236}">
                <a16:creationId xmlns:a16="http://schemas.microsoft.com/office/drawing/2014/main" id="{616E4A3E-A957-10FC-F921-7B191E101AA5}"/>
              </a:ext>
            </a:extLst>
          </p:cNvPr>
          <p:cNvSpPr>
            <a:spLocks noGrp="1"/>
          </p:cNvSpPr>
          <p:nvPr>
            <p:ph type="pic" sz="quarter" idx="34" hasCustomPrompt="1"/>
          </p:nvPr>
        </p:nvSpPr>
        <p:spPr>
          <a:xfrm>
            <a:off x="6968611" y="34910475"/>
            <a:ext cx="2655731" cy="1665525"/>
          </a:xfrm>
        </p:spPr>
        <p:txBody>
          <a:bodyPr>
            <a:normAutofit/>
          </a:bodyPr>
          <a:lstStyle>
            <a:lvl1pPr marL="0" indent="0">
              <a:buNone/>
              <a:defRPr sz="2800"/>
            </a:lvl1pPr>
          </a:lstStyle>
          <a:p>
            <a:r>
              <a:rPr lang="en-US" sz="2800" dirty="0"/>
              <a:t>Insert logo  </a:t>
            </a:r>
            <a:endParaRPr lang="en-US" dirty="0"/>
          </a:p>
        </p:txBody>
      </p:sp>
      <p:sp>
        <p:nvSpPr>
          <p:cNvPr id="22" name="Picture Placeholder 18">
            <a:extLst>
              <a:ext uri="{FF2B5EF4-FFF2-40B4-BE49-F238E27FC236}">
                <a16:creationId xmlns:a16="http://schemas.microsoft.com/office/drawing/2014/main" id="{528B9EB1-0F1E-8CAB-46B8-F7C6A720DBDA}"/>
              </a:ext>
            </a:extLst>
          </p:cNvPr>
          <p:cNvSpPr>
            <a:spLocks noGrp="1"/>
          </p:cNvSpPr>
          <p:nvPr>
            <p:ph type="pic" sz="quarter" idx="35" hasCustomPrompt="1"/>
          </p:nvPr>
        </p:nvSpPr>
        <p:spPr>
          <a:xfrm>
            <a:off x="17630677" y="34776328"/>
            <a:ext cx="2655731" cy="1665525"/>
          </a:xfrm>
        </p:spPr>
        <p:txBody>
          <a:bodyPr>
            <a:normAutofit/>
          </a:bodyPr>
          <a:lstStyle>
            <a:lvl1pPr marL="0" indent="0">
              <a:buNone/>
              <a:defRPr sz="2800"/>
            </a:lvl1pPr>
          </a:lstStyle>
          <a:p>
            <a:r>
              <a:rPr lang="en-US" sz="2800" dirty="0"/>
              <a:t>Insert logo  </a:t>
            </a:r>
            <a:endParaRPr lang="en-US" dirty="0"/>
          </a:p>
        </p:txBody>
      </p:sp>
      <p:sp>
        <p:nvSpPr>
          <p:cNvPr id="24" name="Picture Placeholder 18">
            <a:extLst>
              <a:ext uri="{FF2B5EF4-FFF2-40B4-BE49-F238E27FC236}">
                <a16:creationId xmlns:a16="http://schemas.microsoft.com/office/drawing/2014/main" id="{2315C59D-FE4F-930F-6F36-EA7DCB03EB06}"/>
              </a:ext>
            </a:extLst>
          </p:cNvPr>
          <p:cNvSpPr>
            <a:spLocks noGrp="1"/>
          </p:cNvSpPr>
          <p:nvPr>
            <p:ph type="pic" sz="quarter" idx="36" hasCustomPrompt="1"/>
          </p:nvPr>
        </p:nvSpPr>
        <p:spPr>
          <a:xfrm>
            <a:off x="22961710" y="34774412"/>
            <a:ext cx="2655731" cy="1665525"/>
          </a:xfrm>
        </p:spPr>
        <p:txBody>
          <a:bodyPr>
            <a:normAutofit/>
          </a:bodyPr>
          <a:lstStyle>
            <a:lvl1pPr marL="0" indent="0">
              <a:buNone/>
              <a:defRPr sz="2800"/>
            </a:lvl1pPr>
          </a:lstStyle>
          <a:p>
            <a:r>
              <a:rPr lang="en-US" sz="2800" dirty="0"/>
              <a:t>Insert logo  </a:t>
            </a:r>
            <a:endParaRPr lang="en-US" dirty="0"/>
          </a:p>
        </p:txBody>
      </p:sp>
      <p:sp>
        <p:nvSpPr>
          <p:cNvPr id="31" name="Text Placeholder 21">
            <a:extLst>
              <a:ext uri="{FF2B5EF4-FFF2-40B4-BE49-F238E27FC236}">
                <a16:creationId xmlns:a16="http://schemas.microsoft.com/office/drawing/2014/main" id="{A00FB62E-DDA1-2756-5E70-9F553335DBB1}"/>
              </a:ext>
            </a:extLst>
          </p:cNvPr>
          <p:cNvSpPr>
            <a:spLocks noGrp="1"/>
          </p:cNvSpPr>
          <p:nvPr>
            <p:ph type="body" sz="quarter" idx="37" hasCustomPrompt="1"/>
          </p:nvPr>
        </p:nvSpPr>
        <p:spPr>
          <a:xfrm>
            <a:off x="772278" y="21824289"/>
            <a:ext cx="8001202" cy="10587859"/>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32" name="Text Placeholder 21">
            <a:extLst>
              <a:ext uri="{FF2B5EF4-FFF2-40B4-BE49-F238E27FC236}">
                <a16:creationId xmlns:a16="http://schemas.microsoft.com/office/drawing/2014/main" id="{858E1431-6D10-F9D6-64EB-690A986E94E8}"/>
              </a:ext>
            </a:extLst>
          </p:cNvPr>
          <p:cNvSpPr>
            <a:spLocks noGrp="1"/>
          </p:cNvSpPr>
          <p:nvPr>
            <p:ph type="body" sz="quarter" idx="38" hasCustomPrompt="1"/>
          </p:nvPr>
        </p:nvSpPr>
        <p:spPr>
          <a:xfrm>
            <a:off x="772278" y="20087916"/>
            <a:ext cx="8001202" cy="1343731"/>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34" name="Picture Placeholder 33">
            <a:extLst>
              <a:ext uri="{FF2B5EF4-FFF2-40B4-BE49-F238E27FC236}">
                <a16:creationId xmlns:a16="http://schemas.microsoft.com/office/drawing/2014/main" id="{36C38E80-5B68-3778-B8A8-FF1F770F504D}"/>
              </a:ext>
            </a:extLst>
          </p:cNvPr>
          <p:cNvSpPr>
            <a:spLocks noGrp="1"/>
          </p:cNvSpPr>
          <p:nvPr>
            <p:ph type="pic" sz="quarter" idx="39" hasCustomPrompt="1"/>
          </p:nvPr>
        </p:nvSpPr>
        <p:spPr>
          <a:xfrm>
            <a:off x="772278" y="13079318"/>
            <a:ext cx="8001202" cy="6615956"/>
          </a:xfrm>
          <a:solidFill>
            <a:schemeClr val="bg1">
              <a:lumMod val="65000"/>
            </a:schemeClr>
          </a:solidFill>
        </p:spPr>
        <p:txBody>
          <a:bodyPr>
            <a:normAutofit/>
          </a:bodyPr>
          <a:lstStyle>
            <a:lvl1pPr marL="0" indent="0">
              <a:buNone/>
              <a:defRPr sz="6000"/>
            </a:lvl1pPr>
          </a:lstStyle>
          <a:p>
            <a:r>
              <a:rPr lang="en-US" dirty="0"/>
              <a:t>Chart or image </a:t>
            </a:r>
          </a:p>
        </p:txBody>
      </p:sp>
      <p:sp>
        <p:nvSpPr>
          <p:cNvPr id="35" name="Text Placeholder 21">
            <a:extLst>
              <a:ext uri="{FF2B5EF4-FFF2-40B4-BE49-F238E27FC236}">
                <a16:creationId xmlns:a16="http://schemas.microsoft.com/office/drawing/2014/main" id="{AA9FFE80-17FB-32B9-B864-70804CEAB6CD}"/>
              </a:ext>
            </a:extLst>
          </p:cNvPr>
          <p:cNvSpPr>
            <a:spLocks noGrp="1"/>
          </p:cNvSpPr>
          <p:nvPr>
            <p:ph type="body" sz="quarter" idx="40" hasCustomPrompt="1"/>
          </p:nvPr>
        </p:nvSpPr>
        <p:spPr>
          <a:xfrm>
            <a:off x="9143610" y="24711730"/>
            <a:ext cx="9514912" cy="9019148"/>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36" name="Text Placeholder 21">
            <a:extLst>
              <a:ext uri="{FF2B5EF4-FFF2-40B4-BE49-F238E27FC236}">
                <a16:creationId xmlns:a16="http://schemas.microsoft.com/office/drawing/2014/main" id="{63827ACA-C810-AC1C-C397-0E46EF0C6B4C}"/>
              </a:ext>
            </a:extLst>
          </p:cNvPr>
          <p:cNvSpPr>
            <a:spLocks noGrp="1"/>
          </p:cNvSpPr>
          <p:nvPr>
            <p:ph type="body" sz="quarter" idx="41" hasCustomPrompt="1"/>
          </p:nvPr>
        </p:nvSpPr>
        <p:spPr>
          <a:xfrm>
            <a:off x="9143610" y="5595317"/>
            <a:ext cx="9514912" cy="1343731"/>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37" name="Text Placeholder 21">
            <a:extLst>
              <a:ext uri="{FF2B5EF4-FFF2-40B4-BE49-F238E27FC236}">
                <a16:creationId xmlns:a16="http://schemas.microsoft.com/office/drawing/2014/main" id="{9458260F-6E22-A511-B0A3-1968C9E83271}"/>
              </a:ext>
            </a:extLst>
          </p:cNvPr>
          <p:cNvSpPr>
            <a:spLocks noGrp="1"/>
          </p:cNvSpPr>
          <p:nvPr>
            <p:ph type="body" sz="quarter" idx="42" hasCustomPrompt="1"/>
          </p:nvPr>
        </p:nvSpPr>
        <p:spPr>
          <a:xfrm>
            <a:off x="18878657" y="7331693"/>
            <a:ext cx="8001202" cy="11413180"/>
          </a:xfrm>
          <a:prstGeom prst="rect">
            <a:avLst/>
          </a:prstGeom>
        </p:spPr>
        <p:txBody>
          <a:bodyPr wrap="square">
            <a:no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38" name="Text Placeholder 21">
            <a:extLst>
              <a:ext uri="{FF2B5EF4-FFF2-40B4-BE49-F238E27FC236}">
                <a16:creationId xmlns:a16="http://schemas.microsoft.com/office/drawing/2014/main" id="{F058B71D-382E-648B-46C7-64B7B35E2662}"/>
              </a:ext>
            </a:extLst>
          </p:cNvPr>
          <p:cNvSpPr>
            <a:spLocks noGrp="1"/>
          </p:cNvSpPr>
          <p:nvPr>
            <p:ph type="body" sz="quarter" idx="43" hasCustomPrompt="1"/>
          </p:nvPr>
        </p:nvSpPr>
        <p:spPr>
          <a:xfrm>
            <a:off x="18878657" y="5595317"/>
            <a:ext cx="8001202" cy="1343731"/>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40" name="Picture Placeholder 33">
            <a:extLst>
              <a:ext uri="{FF2B5EF4-FFF2-40B4-BE49-F238E27FC236}">
                <a16:creationId xmlns:a16="http://schemas.microsoft.com/office/drawing/2014/main" id="{B27B79BB-3513-4601-22A3-4E8F980D7421}"/>
              </a:ext>
            </a:extLst>
          </p:cNvPr>
          <p:cNvSpPr>
            <a:spLocks noGrp="1"/>
          </p:cNvSpPr>
          <p:nvPr>
            <p:ph type="pic" sz="quarter" idx="44" hasCustomPrompt="1"/>
          </p:nvPr>
        </p:nvSpPr>
        <p:spPr>
          <a:xfrm>
            <a:off x="9143610" y="15522311"/>
            <a:ext cx="9514912" cy="9019148"/>
          </a:xfrm>
          <a:solidFill>
            <a:schemeClr val="bg1">
              <a:lumMod val="65000"/>
            </a:schemeClr>
          </a:solidFill>
        </p:spPr>
        <p:txBody>
          <a:bodyPr>
            <a:normAutofit/>
          </a:bodyPr>
          <a:lstStyle>
            <a:lvl1pPr marL="0" indent="0">
              <a:buNone/>
              <a:defRPr sz="6000"/>
            </a:lvl1pPr>
          </a:lstStyle>
          <a:p>
            <a:r>
              <a:rPr lang="en-US" dirty="0"/>
              <a:t>Chart or image</a:t>
            </a:r>
          </a:p>
        </p:txBody>
      </p:sp>
      <p:sp>
        <p:nvSpPr>
          <p:cNvPr id="42" name="Text Placeholder 21">
            <a:extLst>
              <a:ext uri="{FF2B5EF4-FFF2-40B4-BE49-F238E27FC236}">
                <a16:creationId xmlns:a16="http://schemas.microsoft.com/office/drawing/2014/main" id="{9DBB8568-1D65-0805-DE04-7318868A1869}"/>
              </a:ext>
            </a:extLst>
          </p:cNvPr>
          <p:cNvSpPr>
            <a:spLocks noGrp="1"/>
          </p:cNvSpPr>
          <p:nvPr>
            <p:ph type="body" sz="quarter" idx="46" hasCustomPrompt="1"/>
          </p:nvPr>
        </p:nvSpPr>
        <p:spPr>
          <a:xfrm>
            <a:off x="9257910" y="7534891"/>
            <a:ext cx="9514912" cy="7356821"/>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43" name="Text Placeholder 21">
            <a:extLst>
              <a:ext uri="{FF2B5EF4-FFF2-40B4-BE49-F238E27FC236}">
                <a16:creationId xmlns:a16="http://schemas.microsoft.com/office/drawing/2014/main" id="{BE938A31-DC1D-DB0D-9769-7D42E67107B0}"/>
              </a:ext>
            </a:extLst>
          </p:cNvPr>
          <p:cNvSpPr>
            <a:spLocks noGrp="1"/>
          </p:cNvSpPr>
          <p:nvPr>
            <p:ph type="body" sz="quarter" idx="47" hasCustomPrompt="1"/>
          </p:nvPr>
        </p:nvSpPr>
        <p:spPr>
          <a:xfrm>
            <a:off x="18878657" y="25700735"/>
            <a:ext cx="8001202" cy="8030143"/>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44" name="Text Placeholder 21">
            <a:extLst>
              <a:ext uri="{FF2B5EF4-FFF2-40B4-BE49-F238E27FC236}">
                <a16:creationId xmlns:a16="http://schemas.microsoft.com/office/drawing/2014/main" id="{F46D09BD-21EE-670F-0128-1D58988B3C65}"/>
              </a:ext>
            </a:extLst>
          </p:cNvPr>
          <p:cNvSpPr>
            <a:spLocks noGrp="1"/>
          </p:cNvSpPr>
          <p:nvPr>
            <p:ph type="body" sz="quarter" idx="48" hasCustomPrompt="1"/>
          </p:nvPr>
        </p:nvSpPr>
        <p:spPr>
          <a:xfrm>
            <a:off x="18852351" y="23869593"/>
            <a:ext cx="8001202" cy="1343731"/>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47" name="Picture Placeholder 33">
            <a:extLst>
              <a:ext uri="{FF2B5EF4-FFF2-40B4-BE49-F238E27FC236}">
                <a16:creationId xmlns:a16="http://schemas.microsoft.com/office/drawing/2014/main" id="{F9828C53-99A6-0C7E-C310-C037954DD735}"/>
              </a:ext>
            </a:extLst>
          </p:cNvPr>
          <p:cNvSpPr>
            <a:spLocks noGrp="1"/>
          </p:cNvSpPr>
          <p:nvPr>
            <p:ph type="pic" sz="quarter" idx="51" hasCustomPrompt="1"/>
          </p:nvPr>
        </p:nvSpPr>
        <p:spPr>
          <a:xfrm>
            <a:off x="18878657" y="16394973"/>
            <a:ext cx="7974896" cy="7131401"/>
          </a:xfrm>
          <a:solidFill>
            <a:schemeClr val="bg1">
              <a:lumMod val="65000"/>
            </a:schemeClr>
          </a:solidFill>
        </p:spPr>
        <p:txBody>
          <a:bodyPr wrap="square">
            <a:normAutofit/>
          </a:bodyPr>
          <a:lstStyle>
            <a:lvl1pPr marL="0" indent="0">
              <a:buNone/>
              <a:defRPr sz="6000"/>
            </a:lvl1pPr>
          </a:lstStyle>
          <a:p>
            <a:r>
              <a:rPr lang="en-US" dirty="0"/>
              <a:t>Chart or image </a:t>
            </a:r>
          </a:p>
        </p:txBody>
      </p:sp>
      <p:pic>
        <p:nvPicPr>
          <p:cNvPr id="5" name="Picture 4" descr="A picture containing text&#10;&#10;Description automatically generated">
            <a:extLst>
              <a:ext uri="{FF2B5EF4-FFF2-40B4-BE49-F238E27FC236}">
                <a16:creationId xmlns:a16="http://schemas.microsoft.com/office/drawing/2014/main" id="{E237BE10-B8E3-16F3-257F-7828D19C6CCB}"/>
              </a:ext>
            </a:extLst>
          </p:cNvPr>
          <p:cNvPicPr>
            <a:picLocks noChangeAspect="1"/>
          </p:cNvPicPr>
          <p:nvPr userDrawn="1"/>
        </p:nvPicPr>
        <p:blipFill>
          <a:blip r:embed="rId3"/>
          <a:stretch>
            <a:fillRect/>
          </a:stretch>
        </p:blipFill>
        <p:spPr>
          <a:xfrm>
            <a:off x="1367497" y="35105384"/>
            <a:ext cx="4143889" cy="995554"/>
          </a:xfrm>
          <a:prstGeom prst="rect">
            <a:avLst/>
          </a:prstGeom>
        </p:spPr>
      </p:pic>
      <p:pic>
        <p:nvPicPr>
          <p:cNvPr id="7" name="Picture 6">
            <a:extLst>
              <a:ext uri="{FF2B5EF4-FFF2-40B4-BE49-F238E27FC236}">
                <a16:creationId xmlns:a16="http://schemas.microsoft.com/office/drawing/2014/main" id="{F2E5D8B3-5F03-E8B1-5FC3-987414083253}"/>
              </a:ext>
            </a:extLst>
          </p:cNvPr>
          <p:cNvPicPr>
            <a:picLocks noChangeAspect="1"/>
          </p:cNvPicPr>
          <p:nvPr userDrawn="1"/>
        </p:nvPicPr>
        <p:blipFill>
          <a:blip r:embed="rId4"/>
          <a:srcRect/>
          <a:stretch/>
        </p:blipFill>
        <p:spPr>
          <a:xfrm>
            <a:off x="12299645" y="35150053"/>
            <a:ext cx="3803956" cy="953761"/>
          </a:xfrm>
          <a:prstGeom prst="rect">
            <a:avLst/>
          </a:prstGeom>
        </p:spPr>
      </p:pic>
    </p:spTree>
    <p:extLst>
      <p:ext uri="{BB962C8B-B14F-4D97-AF65-F5344CB8AC3E}">
        <p14:creationId xmlns:p14="http://schemas.microsoft.com/office/powerpoint/2010/main" val="1691282070"/>
      </p:ext>
    </p:extLst>
  </p:cSld>
  <p:clrMapOvr>
    <a:masterClrMapping/>
  </p:clrMapOvr>
  <p:extLst>
    <p:ext uri="{DCECCB84-F9BA-43D5-87BE-67443E8EF086}">
      <p15:sldGuideLst xmlns:p15="http://schemas.microsoft.com/office/powerpoint/2012/main">
        <p15:guide id="1" orient="horz" pos="11520">
          <p15:clr>
            <a:srgbClr val="FBAE40"/>
          </p15:clr>
        </p15:guide>
        <p15:guide id="2" pos="86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A00AE55-D57B-5258-6C9C-2CFDB75390AC}"/>
              </a:ext>
            </a:extLst>
          </p:cNvPr>
          <p:cNvSpPr/>
          <p:nvPr userDrawn="1"/>
        </p:nvSpPr>
        <p:spPr>
          <a:xfrm>
            <a:off x="9143610" y="6841512"/>
            <a:ext cx="9514912" cy="2710101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Freeform 3">
            <a:extLst>
              <a:ext uri="{FF2B5EF4-FFF2-40B4-BE49-F238E27FC236}">
                <a16:creationId xmlns:a16="http://schemas.microsoft.com/office/drawing/2014/main" id="{9A68DE81-F038-58ED-D480-2F5364FFF30A}"/>
              </a:ext>
            </a:extLst>
          </p:cNvPr>
          <p:cNvSpPr/>
          <p:nvPr userDrawn="1"/>
        </p:nvSpPr>
        <p:spPr>
          <a:xfrm>
            <a:off x="3953670" y="252068"/>
            <a:ext cx="23643364" cy="4244735"/>
          </a:xfrm>
          <a:custGeom>
            <a:avLst/>
            <a:gdLst>
              <a:gd name="connsiteX0" fmla="*/ 5304663 w 32651700"/>
              <a:gd name="connsiteY0" fmla="*/ 13462 h 5080000"/>
              <a:gd name="connsiteX1" fmla="*/ 0 w 32651700"/>
              <a:gd name="connsiteY1" fmla="*/ 0 h 5080000"/>
              <a:gd name="connsiteX2" fmla="*/ 1502918 w 32651700"/>
              <a:gd name="connsiteY2" fmla="*/ 5080000 h 5080000"/>
              <a:gd name="connsiteX3" fmla="*/ 1502918 w 32651700"/>
              <a:gd name="connsiteY3" fmla="*/ 5073142 h 5080000"/>
              <a:gd name="connsiteX4" fmla="*/ 6801486 w 32651700"/>
              <a:gd name="connsiteY4" fmla="*/ 5073142 h 5080000"/>
              <a:gd name="connsiteX5" fmla="*/ 6803517 w 32651700"/>
              <a:gd name="connsiteY5" fmla="*/ 5080000 h 5080000"/>
              <a:gd name="connsiteX6" fmla="*/ 6803517 w 32651700"/>
              <a:gd name="connsiteY6" fmla="*/ 5073142 h 5080000"/>
              <a:gd name="connsiteX7" fmla="*/ 10661904 w 32651700"/>
              <a:gd name="connsiteY7" fmla="*/ 5073142 h 5080000"/>
              <a:gd name="connsiteX8" fmla="*/ 14494511 w 32651700"/>
              <a:gd name="connsiteY8" fmla="*/ 5073142 h 5080000"/>
              <a:gd name="connsiteX9" fmla="*/ 14496542 w 32651700"/>
              <a:gd name="connsiteY9" fmla="*/ 5080000 h 5080000"/>
              <a:gd name="connsiteX10" fmla="*/ 14496542 w 32651700"/>
              <a:gd name="connsiteY10" fmla="*/ 5073142 h 5080000"/>
              <a:gd name="connsiteX11" fmla="*/ 15962629 w 32651700"/>
              <a:gd name="connsiteY11" fmla="*/ 5073142 h 5080000"/>
              <a:gd name="connsiteX12" fmla="*/ 23490680 w 32651700"/>
              <a:gd name="connsiteY12" fmla="*/ 5073142 h 5080000"/>
              <a:gd name="connsiteX13" fmla="*/ 23492714 w 32651700"/>
              <a:gd name="connsiteY13" fmla="*/ 5080000 h 5080000"/>
              <a:gd name="connsiteX14" fmla="*/ 23492714 w 32651700"/>
              <a:gd name="connsiteY14" fmla="*/ 5073142 h 5080000"/>
              <a:gd name="connsiteX15" fmla="*/ 23655526 w 32651700"/>
              <a:gd name="connsiteY15" fmla="*/ 5073142 h 5080000"/>
              <a:gd name="connsiteX16" fmla="*/ 32651700 w 32651700"/>
              <a:gd name="connsiteY16" fmla="*/ 5073142 h 5080000"/>
              <a:gd name="connsiteX17" fmla="*/ 32640650 w 32651700"/>
              <a:gd name="connsiteY17" fmla="*/ 27051 h 5080000"/>
              <a:gd name="connsiteX18" fmla="*/ 5304663 w 32651700"/>
              <a:gd name="connsiteY18" fmla="*/ 13462 h 5080000"/>
              <a:gd name="connsiteX0" fmla="*/ 5304663 w 32651700"/>
              <a:gd name="connsiteY0" fmla="*/ 13462 h 5080000"/>
              <a:gd name="connsiteX1" fmla="*/ 0 w 32651700"/>
              <a:gd name="connsiteY1" fmla="*/ 0 h 5080000"/>
              <a:gd name="connsiteX2" fmla="*/ 1502918 w 32651700"/>
              <a:gd name="connsiteY2" fmla="*/ 5080000 h 5080000"/>
              <a:gd name="connsiteX3" fmla="*/ 3373904 w 32651700"/>
              <a:gd name="connsiteY3" fmla="*/ 5034287 h 5080000"/>
              <a:gd name="connsiteX4" fmla="*/ 6801486 w 32651700"/>
              <a:gd name="connsiteY4" fmla="*/ 5073142 h 5080000"/>
              <a:gd name="connsiteX5" fmla="*/ 6803517 w 32651700"/>
              <a:gd name="connsiteY5" fmla="*/ 5080000 h 5080000"/>
              <a:gd name="connsiteX6" fmla="*/ 6803517 w 32651700"/>
              <a:gd name="connsiteY6" fmla="*/ 5073142 h 5080000"/>
              <a:gd name="connsiteX7" fmla="*/ 10661904 w 32651700"/>
              <a:gd name="connsiteY7" fmla="*/ 5073142 h 5080000"/>
              <a:gd name="connsiteX8" fmla="*/ 14494511 w 32651700"/>
              <a:gd name="connsiteY8" fmla="*/ 5073142 h 5080000"/>
              <a:gd name="connsiteX9" fmla="*/ 14496542 w 32651700"/>
              <a:gd name="connsiteY9" fmla="*/ 5080000 h 5080000"/>
              <a:gd name="connsiteX10" fmla="*/ 14496542 w 32651700"/>
              <a:gd name="connsiteY10" fmla="*/ 5073142 h 5080000"/>
              <a:gd name="connsiteX11" fmla="*/ 15962629 w 32651700"/>
              <a:gd name="connsiteY11" fmla="*/ 5073142 h 5080000"/>
              <a:gd name="connsiteX12" fmla="*/ 23490680 w 32651700"/>
              <a:gd name="connsiteY12" fmla="*/ 5073142 h 5080000"/>
              <a:gd name="connsiteX13" fmla="*/ 23492714 w 32651700"/>
              <a:gd name="connsiteY13" fmla="*/ 5080000 h 5080000"/>
              <a:gd name="connsiteX14" fmla="*/ 23492714 w 32651700"/>
              <a:gd name="connsiteY14" fmla="*/ 5073142 h 5080000"/>
              <a:gd name="connsiteX15" fmla="*/ 23655526 w 32651700"/>
              <a:gd name="connsiteY15" fmla="*/ 5073142 h 5080000"/>
              <a:gd name="connsiteX16" fmla="*/ 32651700 w 32651700"/>
              <a:gd name="connsiteY16" fmla="*/ 5073142 h 5080000"/>
              <a:gd name="connsiteX17" fmla="*/ 32640650 w 32651700"/>
              <a:gd name="connsiteY17" fmla="*/ 27051 h 5080000"/>
              <a:gd name="connsiteX18" fmla="*/ 5304663 w 32651700"/>
              <a:gd name="connsiteY18" fmla="*/ 13462 h 5080000"/>
              <a:gd name="connsiteX0" fmla="*/ 5304663 w 32651700"/>
              <a:gd name="connsiteY0" fmla="*/ 13462 h 5080000"/>
              <a:gd name="connsiteX1" fmla="*/ 0 w 32651700"/>
              <a:gd name="connsiteY1" fmla="*/ 0 h 5080000"/>
              <a:gd name="connsiteX2" fmla="*/ 1502918 w 32651700"/>
              <a:gd name="connsiteY2" fmla="*/ 5080000 h 5080000"/>
              <a:gd name="connsiteX3" fmla="*/ 6801486 w 32651700"/>
              <a:gd name="connsiteY3" fmla="*/ 5073142 h 5080000"/>
              <a:gd name="connsiteX4" fmla="*/ 6803517 w 32651700"/>
              <a:gd name="connsiteY4" fmla="*/ 5080000 h 5080000"/>
              <a:gd name="connsiteX5" fmla="*/ 6803517 w 32651700"/>
              <a:gd name="connsiteY5" fmla="*/ 5073142 h 5080000"/>
              <a:gd name="connsiteX6" fmla="*/ 10661904 w 32651700"/>
              <a:gd name="connsiteY6" fmla="*/ 5073142 h 5080000"/>
              <a:gd name="connsiteX7" fmla="*/ 14494511 w 32651700"/>
              <a:gd name="connsiteY7" fmla="*/ 5073142 h 5080000"/>
              <a:gd name="connsiteX8" fmla="*/ 14496542 w 32651700"/>
              <a:gd name="connsiteY8" fmla="*/ 5080000 h 5080000"/>
              <a:gd name="connsiteX9" fmla="*/ 14496542 w 32651700"/>
              <a:gd name="connsiteY9" fmla="*/ 5073142 h 5080000"/>
              <a:gd name="connsiteX10" fmla="*/ 15962629 w 32651700"/>
              <a:gd name="connsiteY10" fmla="*/ 5073142 h 5080000"/>
              <a:gd name="connsiteX11" fmla="*/ 23490680 w 32651700"/>
              <a:gd name="connsiteY11" fmla="*/ 5073142 h 5080000"/>
              <a:gd name="connsiteX12" fmla="*/ 23492714 w 32651700"/>
              <a:gd name="connsiteY12" fmla="*/ 5080000 h 5080000"/>
              <a:gd name="connsiteX13" fmla="*/ 23492714 w 32651700"/>
              <a:gd name="connsiteY13" fmla="*/ 5073142 h 5080000"/>
              <a:gd name="connsiteX14" fmla="*/ 23655526 w 32651700"/>
              <a:gd name="connsiteY14" fmla="*/ 5073142 h 5080000"/>
              <a:gd name="connsiteX15" fmla="*/ 32651700 w 32651700"/>
              <a:gd name="connsiteY15" fmla="*/ 5073142 h 5080000"/>
              <a:gd name="connsiteX16" fmla="*/ 32640650 w 32651700"/>
              <a:gd name="connsiteY16" fmla="*/ 27051 h 5080000"/>
              <a:gd name="connsiteX17" fmla="*/ 5304663 w 32651700"/>
              <a:gd name="connsiteY17" fmla="*/ 13462 h 5080000"/>
              <a:gd name="connsiteX0" fmla="*/ 5304663 w 32651700"/>
              <a:gd name="connsiteY0" fmla="*/ 13462 h 5080000"/>
              <a:gd name="connsiteX1" fmla="*/ 0 w 32651700"/>
              <a:gd name="connsiteY1" fmla="*/ 0 h 5080000"/>
              <a:gd name="connsiteX2" fmla="*/ 3023094 w 32651700"/>
              <a:gd name="connsiteY2" fmla="*/ 5080000 h 5080000"/>
              <a:gd name="connsiteX3" fmla="*/ 6801486 w 32651700"/>
              <a:gd name="connsiteY3" fmla="*/ 5073142 h 5080000"/>
              <a:gd name="connsiteX4" fmla="*/ 6803517 w 32651700"/>
              <a:gd name="connsiteY4" fmla="*/ 5080000 h 5080000"/>
              <a:gd name="connsiteX5" fmla="*/ 6803517 w 32651700"/>
              <a:gd name="connsiteY5" fmla="*/ 5073142 h 5080000"/>
              <a:gd name="connsiteX6" fmla="*/ 10661904 w 32651700"/>
              <a:gd name="connsiteY6" fmla="*/ 5073142 h 5080000"/>
              <a:gd name="connsiteX7" fmla="*/ 14494511 w 32651700"/>
              <a:gd name="connsiteY7" fmla="*/ 5073142 h 5080000"/>
              <a:gd name="connsiteX8" fmla="*/ 14496542 w 32651700"/>
              <a:gd name="connsiteY8" fmla="*/ 5080000 h 5080000"/>
              <a:gd name="connsiteX9" fmla="*/ 14496542 w 32651700"/>
              <a:gd name="connsiteY9" fmla="*/ 5073142 h 5080000"/>
              <a:gd name="connsiteX10" fmla="*/ 15962629 w 32651700"/>
              <a:gd name="connsiteY10" fmla="*/ 5073142 h 5080000"/>
              <a:gd name="connsiteX11" fmla="*/ 23490680 w 32651700"/>
              <a:gd name="connsiteY11" fmla="*/ 5073142 h 5080000"/>
              <a:gd name="connsiteX12" fmla="*/ 23492714 w 32651700"/>
              <a:gd name="connsiteY12" fmla="*/ 5080000 h 5080000"/>
              <a:gd name="connsiteX13" fmla="*/ 23492714 w 32651700"/>
              <a:gd name="connsiteY13" fmla="*/ 5073142 h 5080000"/>
              <a:gd name="connsiteX14" fmla="*/ 23655526 w 32651700"/>
              <a:gd name="connsiteY14" fmla="*/ 5073142 h 5080000"/>
              <a:gd name="connsiteX15" fmla="*/ 32651700 w 32651700"/>
              <a:gd name="connsiteY15" fmla="*/ 5073142 h 5080000"/>
              <a:gd name="connsiteX16" fmla="*/ 32640650 w 32651700"/>
              <a:gd name="connsiteY16" fmla="*/ 27051 h 5080000"/>
              <a:gd name="connsiteX17" fmla="*/ 5304663 w 32651700"/>
              <a:gd name="connsiteY17" fmla="*/ 13462 h 5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651700" h="5080000">
                <a:moveTo>
                  <a:pt x="5304663" y="13462"/>
                </a:moveTo>
                <a:lnTo>
                  <a:pt x="0" y="0"/>
                </a:lnTo>
                <a:lnTo>
                  <a:pt x="3023094" y="5080000"/>
                </a:lnTo>
                <a:lnTo>
                  <a:pt x="6801486" y="5073142"/>
                </a:lnTo>
                <a:lnTo>
                  <a:pt x="6803517" y="5080000"/>
                </a:lnTo>
                <a:lnTo>
                  <a:pt x="6803517" y="5073142"/>
                </a:lnTo>
                <a:lnTo>
                  <a:pt x="10661904" y="5073142"/>
                </a:lnTo>
                <a:lnTo>
                  <a:pt x="14494511" y="5073142"/>
                </a:lnTo>
                <a:lnTo>
                  <a:pt x="14496542" y="5080000"/>
                </a:lnTo>
                <a:lnTo>
                  <a:pt x="14496542" y="5073142"/>
                </a:lnTo>
                <a:lnTo>
                  <a:pt x="15962629" y="5073142"/>
                </a:lnTo>
                <a:lnTo>
                  <a:pt x="23490680" y="5073142"/>
                </a:lnTo>
                <a:lnTo>
                  <a:pt x="23492714" y="5080000"/>
                </a:lnTo>
                <a:lnTo>
                  <a:pt x="23492714" y="5073142"/>
                </a:lnTo>
                <a:lnTo>
                  <a:pt x="23655526" y="5073142"/>
                </a:lnTo>
                <a:lnTo>
                  <a:pt x="32651700" y="5073142"/>
                </a:lnTo>
                <a:cubicBezTo>
                  <a:pt x="32648017" y="3391112"/>
                  <a:pt x="32644333" y="1709081"/>
                  <a:pt x="32640650" y="27051"/>
                </a:cubicBezTo>
                <a:lnTo>
                  <a:pt x="5304663" y="13462"/>
                </a:lnTo>
                <a:close/>
              </a:path>
            </a:pathLst>
          </a:custGeom>
          <a:solidFill>
            <a:schemeClr val="bg1">
              <a:lumMod val="95000"/>
            </a:schemeClr>
          </a:solidFill>
          <a:ln w="0" cap="flat">
            <a:noFill/>
            <a:prstDash val="solid"/>
            <a:miter/>
          </a:ln>
        </p:spPr>
        <p:txBody>
          <a:bodyPr rtlCol="0" anchor="ctr"/>
          <a:lstStyle/>
          <a:p>
            <a:endParaRPr lang="en-US" sz="1801" dirty="0"/>
          </a:p>
        </p:txBody>
      </p:sp>
      <p:sp>
        <p:nvSpPr>
          <p:cNvPr id="10" name="Text Placeholder 21">
            <a:extLst>
              <a:ext uri="{FF2B5EF4-FFF2-40B4-BE49-F238E27FC236}">
                <a16:creationId xmlns:a16="http://schemas.microsoft.com/office/drawing/2014/main" id="{5F7E3189-2CF6-6EDE-03D5-4EF6DF15E7DA}"/>
              </a:ext>
            </a:extLst>
          </p:cNvPr>
          <p:cNvSpPr>
            <a:spLocks noGrp="1"/>
          </p:cNvSpPr>
          <p:nvPr>
            <p:ph type="body" sz="quarter" idx="21" hasCustomPrompt="1"/>
          </p:nvPr>
        </p:nvSpPr>
        <p:spPr>
          <a:xfrm>
            <a:off x="772278" y="7331692"/>
            <a:ext cx="8001202" cy="6615957"/>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a:t>
            </a:r>
          </a:p>
        </p:txBody>
      </p:sp>
      <p:sp>
        <p:nvSpPr>
          <p:cNvPr id="26" name="Text Placeholder 21">
            <a:extLst>
              <a:ext uri="{FF2B5EF4-FFF2-40B4-BE49-F238E27FC236}">
                <a16:creationId xmlns:a16="http://schemas.microsoft.com/office/drawing/2014/main" id="{B1889C30-5D73-CD08-2FBE-4FA4DB868D95}"/>
              </a:ext>
            </a:extLst>
          </p:cNvPr>
          <p:cNvSpPr>
            <a:spLocks noGrp="1"/>
          </p:cNvSpPr>
          <p:nvPr>
            <p:ph type="body" sz="quarter" idx="14" hasCustomPrompt="1"/>
          </p:nvPr>
        </p:nvSpPr>
        <p:spPr>
          <a:xfrm>
            <a:off x="772278" y="5595317"/>
            <a:ext cx="8001202" cy="1343731"/>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pic>
        <p:nvPicPr>
          <p:cNvPr id="20" name="Picture 19">
            <a:extLst>
              <a:ext uri="{FF2B5EF4-FFF2-40B4-BE49-F238E27FC236}">
                <a16:creationId xmlns:a16="http://schemas.microsoft.com/office/drawing/2014/main" id="{0E5E6B97-8869-9DA4-8BDC-177BE50C9D02}"/>
              </a:ext>
            </a:extLst>
          </p:cNvPr>
          <p:cNvPicPr>
            <a:picLocks noChangeAspect="1"/>
          </p:cNvPicPr>
          <p:nvPr userDrawn="1"/>
        </p:nvPicPr>
        <p:blipFill>
          <a:blip r:embed="rId2"/>
          <a:srcRect t="17101" b="40008"/>
          <a:stretch/>
        </p:blipFill>
        <p:spPr>
          <a:xfrm rot="10800000">
            <a:off x="-47613" y="-1"/>
            <a:ext cx="27479613" cy="4164347"/>
          </a:xfrm>
          <a:prstGeom prst="flowChartManualInput">
            <a:avLst/>
          </a:prstGeom>
        </p:spPr>
      </p:pic>
      <p:sp>
        <p:nvSpPr>
          <p:cNvPr id="2" name="Title 1">
            <a:extLst>
              <a:ext uri="{FF2B5EF4-FFF2-40B4-BE49-F238E27FC236}">
                <a16:creationId xmlns:a16="http://schemas.microsoft.com/office/drawing/2014/main" id="{75BD23BA-6446-8107-A527-326FC2BFE60A}"/>
              </a:ext>
            </a:extLst>
          </p:cNvPr>
          <p:cNvSpPr>
            <a:spLocks noGrp="1"/>
          </p:cNvSpPr>
          <p:nvPr>
            <p:ph type="title" hasCustomPrompt="1"/>
          </p:nvPr>
        </p:nvSpPr>
        <p:spPr>
          <a:xfrm>
            <a:off x="772280" y="654687"/>
            <a:ext cx="26107579" cy="1578740"/>
          </a:xfrm>
          <a:prstGeom prst="rect">
            <a:avLst/>
          </a:prstGeom>
        </p:spPr>
        <p:txBody>
          <a:bodyPr>
            <a:normAutofit/>
          </a:bodyPr>
          <a:lstStyle>
            <a:lvl1pPr>
              <a:defRPr sz="6000" b="1">
                <a:solidFill>
                  <a:schemeClr val="bg1"/>
                </a:solidFill>
                <a:latin typeface="Myriad Pro" panose="020B0503030403020204" pitchFamily="34" charset="0"/>
              </a:defRPr>
            </a:lvl1pPr>
          </a:lstStyle>
          <a:p>
            <a:r>
              <a:rPr lang="en-US" dirty="0"/>
              <a:t>PROJECT TITLE</a:t>
            </a:r>
          </a:p>
        </p:txBody>
      </p:sp>
      <p:sp>
        <p:nvSpPr>
          <p:cNvPr id="16" name="Text Placeholder 14">
            <a:extLst>
              <a:ext uri="{FF2B5EF4-FFF2-40B4-BE49-F238E27FC236}">
                <a16:creationId xmlns:a16="http://schemas.microsoft.com/office/drawing/2014/main" id="{1DD3CCFC-35DE-290A-7249-ACEFBA27DE66}"/>
              </a:ext>
            </a:extLst>
          </p:cNvPr>
          <p:cNvSpPr>
            <a:spLocks noGrp="1"/>
          </p:cNvSpPr>
          <p:nvPr>
            <p:ph type="body" sz="quarter" idx="32" hasCustomPrompt="1"/>
          </p:nvPr>
        </p:nvSpPr>
        <p:spPr>
          <a:xfrm>
            <a:off x="13627509" y="2681910"/>
            <a:ext cx="12571051" cy="901348"/>
          </a:xfrm>
          <a:prstGeom prst="rect">
            <a:avLst/>
          </a:prstGeom>
        </p:spPr>
        <p:txBody>
          <a:bodyPr>
            <a:noAutofit/>
          </a:bodyPr>
          <a:lstStyle>
            <a:lvl1pPr marL="0" indent="0">
              <a:lnSpc>
                <a:spcPct val="100000"/>
              </a:lnSpc>
              <a:spcBef>
                <a:spcPts val="1200"/>
              </a:spcBef>
              <a:buNone/>
              <a:defRPr sz="2800" b="1">
                <a:solidFill>
                  <a:schemeClr val="bg1"/>
                </a:solidFill>
                <a:latin typeface="Myriad Pro" panose="020B0503030403020204" pitchFamily="34" charset="0"/>
                <a:ea typeface="Roboto" panose="02000000000000000000" pitchFamily="2" charset="0"/>
              </a:defRPr>
            </a:lvl1pPr>
            <a:lvl2pPr marL="2194307" indent="0">
              <a:buNone/>
              <a:defRPr sz="2200">
                <a:solidFill>
                  <a:schemeClr val="bg1"/>
                </a:solidFill>
                <a:latin typeface="Myriad Pro" panose="020B0503030403020204" pitchFamily="34" charset="0"/>
                <a:ea typeface="Roboto" panose="02000000000000000000" pitchFamily="2" charset="0"/>
              </a:defRPr>
            </a:lvl2pPr>
            <a:lvl3pPr marL="4388614" indent="0">
              <a:buNone/>
              <a:defRPr sz="2200">
                <a:solidFill>
                  <a:schemeClr val="bg1"/>
                </a:solidFill>
                <a:latin typeface="Myriad Pro" panose="020B0503030403020204" pitchFamily="34" charset="0"/>
                <a:ea typeface="Roboto" panose="02000000000000000000" pitchFamily="2" charset="0"/>
              </a:defRPr>
            </a:lvl3pPr>
            <a:lvl4pPr marL="6582922" indent="0">
              <a:buNone/>
              <a:defRPr sz="2200">
                <a:solidFill>
                  <a:schemeClr val="bg1"/>
                </a:solidFill>
                <a:latin typeface="Myriad Pro" panose="020B0503030403020204" pitchFamily="34" charset="0"/>
                <a:ea typeface="Roboto" panose="02000000000000000000" pitchFamily="2" charset="0"/>
              </a:defRPr>
            </a:lvl4pPr>
            <a:lvl5pPr marL="8777231" indent="0">
              <a:buNone/>
              <a:defRPr sz="2200">
                <a:solidFill>
                  <a:schemeClr val="bg1"/>
                </a:solidFill>
                <a:latin typeface="Myriad Pro" panose="020B0503030403020204" pitchFamily="34" charset="0"/>
                <a:ea typeface="Roboto" panose="02000000000000000000" pitchFamily="2" charset="0"/>
              </a:defRPr>
            </a:lvl5pPr>
          </a:lstStyle>
          <a:p>
            <a:pPr lvl="0"/>
            <a:r>
              <a:rPr lang="en-US" dirty="0"/>
              <a:t>MENTOR NAME(S):  First Last Name, First Last Name, </a:t>
            </a:r>
          </a:p>
          <a:p>
            <a:pPr lvl="0"/>
            <a:endParaRPr lang="en-US" dirty="0"/>
          </a:p>
        </p:txBody>
      </p:sp>
      <p:sp>
        <p:nvSpPr>
          <p:cNvPr id="17" name="Text Placeholder 14">
            <a:extLst>
              <a:ext uri="{FF2B5EF4-FFF2-40B4-BE49-F238E27FC236}">
                <a16:creationId xmlns:a16="http://schemas.microsoft.com/office/drawing/2014/main" id="{6B6CA596-A8A9-5739-5161-573AE201B426}"/>
              </a:ext>
            </a:extLst>
          </p:cNvPr>
          <p:cNvSpPr>
            <a:spLocks noGrp="1"/>
          </p:cNvSpPr>
          <p:nvPr>
            <p:ph type="body" sz="quarter" idx="33" hasCustomPrompt="1"/>
          </p:nvPr>
        </p:nvSpPr>
        <p:spPr>
          <a:xfrm>
            <a:off x="17811752" y="3755497"/>
            <a:ext cx="9068107" cy="901347"/>
          </a:xfrm>
          <a:prstGeom prst="rect">
            <a:avLst/>
          </a:prstGeom>
        </p:spPr>
        <p:txBody>
          <a:bodyPr>
            <a:noAutofit/>
          </a:bodyPr>
          <a:lstStyle>
            <a:lvl1pPr marL="0" indent="0">
              <a:lnSpc>
                <a:spcPct val="100000"/>
              </a:lnSpc>
              <a:spcBef>
                <a:spcPts val="1200"/>
              </a:spcBef>
              <a:buNone/>
              <a:defRPr sz="3200" b="1">
                <a:solidFill>
                  <a:schemeClr val="bg2">
                    <a:lumMod val="50000"/>
                  </a:schemeClr>
                </a:solidFill>
                <a:latin typeface="Myriad Pro" panose="020B0503030403020204" pitchFamily="34" charset="0"/>
                <a:ea typeface="Roboto" panose="02000000000000000000" pitchFamily="2" charset="0"/>
              </a:defRPr>
            </a:lvl1pPr>
            <a:lvl2pPr marL="2194307" indent="0">
              <a:buNone/>
              <a:defRPr sz="2200">
                <a:solidFill>
                  <a:schemeClr val="bg1"/>
                </a:solidFill>
                <a:latin typeface="Myriad Pro" panose="020B0503030403020204" pitchFamily="34" charset="0"/>
                <a:ea typeface="Roboto" panose="02000000000000000000" pitchFamily="2" charset="0"/>
              </a:defRPr>
            </a:lvl2pPr>
            <a:lvl3pPr marL="4388614" indent="0">
              <a:buNone/>
              <a:defRPr sz="2200">
                <a:solidFill>
                  <a:schemeClr val="bg1"/>
                </a:solidFill>
                <a:latin typeface="Myriad Pro" panose="020B0503030403020204" pitchFamily="34" charset="0"/>
                <a:ea typeface="Roboto" panose="02000000000000000000" pitchFamily="2" charset="0"/>
              </a:defRPr>
            </a:lvl3pPr>
            <a:lvl4pPr marL="6582922" indent="0">
              <a:buNone/>
              <a:defRPr sz="2200">
                <a:solidFill>
                  <a:schemeClr val="bg1"/>
                </a:solidFill>
                <a:latin typeface="Myriad Pro" panose="020B0503030403020204" pitchFamily="34" charset="0"/>
                <a:ea typeface="Roboto" panose="02000000000000000000" pitchFamily="2" charset="0"/>
              </a:defRPr>
            </a:lvl4pPr>
            <a:lvl5pPr marL="8777231" indent="0">
              <a:buNone/>
              <a:defRPr sz="2200">
                <a:solidFill>
                  <a:schemeClr val="bg1"/>
                </a:solidFill>
                <a:latin typeface="Myriad Pro" panose="020B0503030403020204" pitchFamily="34" charset="0"/>
                <a:ea typeface="Roboto" panose="02000000000000000000" pitchFamily="2" charset="0"/>
              </a:defRPr>
            </a:lvl5pPr>
          </a:lstStyle>
          <a:p>
            <a:pPr lvl="0"/>
            <a:r>
              <a:rPr lang="en-US" dirty="0"/>
              <a:t>DIVISON: OFFICE OF RESEARCH EDUCATION </a:t>
            </a:r>
          </a:p>
        </p:txBody>
      </p:sp>
      <p:sp>
        <p:nvSpPr>
          <p:cNvPr id="15" name="Text Placeholder 14">
            <a:extLst>
              <a:ext uri="{FF2B5EF4-FFF2-40B4-BE49-F238E27FC236}">
                <a16:creationId xmlns:a16="http://schemas.microsoft.com/office/drawing/2014/main" id="{235860CF-8858-4E45-BD9E-10BE814AC0E8}"/>
              </a:ext>
            </a:extLst>
          </p:cNvPr>
          <p:cNvSpPr>
            <a:spLocks noGrp="1"/>
          </p:cNvSpPr>
          <p:nvPr>
            <p:ph type="body" sz="quarter" idx="13" hasCustomPrompt="1"/>
          </p:nvPr>
        </p:nvSpPr>
        <p:spPr>
          <a:xfrm>
            <a:off x="772279" y="2618948"/>
            <a:ext cx="14930202" cy="1578741"/>
          </a:xfrm>
          <a:prstGeom prst="rect">
            <a:avLst/>
          </a:prstGeom>
        </p:spPr>
        <p:txBody>
          <a:bodyPr>
            <a:noAutofit/>
          </a:bodyPr>
          <a:lstStyle>
            <a:lvl1pPr marL="0" indent="0">
              <a:lnSpc>
                <a:spcPct val="100000"/>
              </a:lnSpc>
              <a:spcBef>
                <a:spcPts val="1200"/>
              </a:spcBef>
              <a:buNone/>
              <a:defRPr sz="2800" b="1">
                <a:solidFill>
                  <a:schemeClr val="bg1"/>
                </a:solidFill>
                <a:latin typeface="Myriad Pro" panose="020B0503030403020204" pitchFamily="34" charset="0"/>
                <a:ea typeface="Roboto" panose="02000000000000000000" pitchFamily="2" charset="0"/>
              </a:defRPr>
            </a:lvl1pPr>
            <a:lvl2pPr marL="2194307" indent="0">
              <a:buNone/>
              <a:defRPr sz="2200">
                <a:solidFill>
                  <a:schemeClr val="bg1"/>
                </a:solidFill>
                <a:latin typeface="Myriad Pro" panose="020B0503030403020204" pitchFamily="34" charset="0"/>
                <a:ea typeface="Roboto" panose="02000000000000000000" pitchFamily="2" charset="0"/>
              </a:defRPr>
            </a:lvl2pPr>
            <a:lvl3pPr marL="4388614" indent="0">
              <a:buNone/>
              <a:defRPr sz="2200">
                <a:solidFill>
                  <a:schemeClr val="bg1"/>
                </a:solidFill>
                <a:latin typeface="Myriad Pro" panose="020B0503030403020204" pitchFamily="34" charset="0"/>
                <a:ea typeface="Roboto" panose="02000000000000000000" pitchFamily="2" charset="0"/>
              </a:defRPr>
            </a:lvl3pPr>
            <a:lvl4pPr marL="6582922" indent="0">
              <a:buNone/>
              <a:defRPr sz="2200">
                <a:solidFill>
                  <a:schemeClr val="bg1"/>
                </a:solidFill>
                <a:latin typeface="Myriad Pro" panose="020B0503030403020204" pitchFamily="34" charset="0"/>
                <a:ea typeface="Roboto" panose="02000000000000000000" pitchFamily="2" charset="0"/>
              </a:defRPr>
            </a:lvl4pPr>
            <a:lvl5pPr marL="8777231" indent="0">
              <a:buNone/>
              <a:defRPr sz="2200">
                <a:solidFill>
                  <a:schemeClr val="bg1"/>
                </a:solidFill>
                <a:latin typeface="Myriad Pro" panose="020B0503030403020204" pitchFamily="34" charset="0"/>
                <a:ea typeface="Roboto" panose="02000000000000000000" pitchFamily="2" charset="0"/>
              </a:defRPr>
            </a:lvl5pPr>
          </a:lstStyle>
          <a:p>
            <a:pPr lvl="0"/>
            <a:r>
              <a:rPr lang="en-US" dirty="0"/>
              <a:t>STUDENT NAME(S): First Last Name, First Last Name, </a:t>
            </a:r>
          </a:p>
          <a:p>
            <a:pPr marL="0" marR="0" lvl="0" indent="0" algn="l" defTabSz="274309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First Last Name, and First Last Name, </a:t>
            </a:r>
          </a:p>
          <a:p>
            <a:pPr lvl="0"/>
            <a:endParaRPr lang="en-US" dirty="0"/>
          </a:p>
        </p:txBody>
      </p:sp>
      <p:sp>
        <p:nvSpPr>
          <p:cNvPr id="19" name="Picture Placeholder 18">
            <a:extLst>
              <a:ext uri="{FF2B5EF4-FFF2-40B4-BE49-F238E27FC236}">
                <a16:creationId xmlns:a16="http://schemas.microsoft.com/office/drawing/2014/main" id="{616E4A3E-A957-10FC-F921-7B191E101AA5}"/>
              </a:ext>
            </a:extLst>
          </p:cNvPr>
          <p:cNvSpPr>
            <a:spLocks noGrp="1"/>
          </p:cNvSpPr>
          <p:nvPr>
            <p:ph type="pic" sz="quarter" idx="34" hasCustomPrompt="1"/>
          </p:nvPr>
        </p:nvSpPr>
        <p:spPr>
          <a:xfrm>
            <a:off x="6968611" y="34910475"/>
            <a:ext cx="2655731" cy="1665525"/>
          </a:xfrm>
        </p:spPr>
        <p:txBody>
          <a:bodyPr>
            <a:normAutofit/>
          </a:bodyPr>
          <a:lstStyle>
            <a:lvl1pPr marL="0" indent="0">
              <a:buNone/>
              <a:defRPr sz="2800"/>
            </a:lvl1pPr>
          </a:lstStyle>
          <a:p>
            <a:r>
              <a:rPr lang="en-US" sz="2800" dirty="0"/>
              <a:t>Insert logo  </a:t>
            </a:r>
            <a:endParaRPr lang="en-US" dirty="0"/>
          </a:p>
        </p:txBody>
      </p:sp>
      <p:sp>
        <p:nvSpPr>
          <p:cNvPr id="22" name="Picture Placeholder 18">
            <a:extLst>
              <a:ext uri="{FF2B5EF4-FFF2-40B4-BE49-F238E27FC236}">
                <a16:creationId xmlns:a16="http://schemas.microsoft.com/office/drawing/2014/main" id="{528B9EB1-0F1E-8CAB-46B8-F7C6A720DBDA}"/>
              </a:ext>
            </a:extLst>
          </p:cNvPr>
          <p:cNvSpPr>
            <a:spLocks noGrp="1"/>
          </p:cNvSpPr>
          <p:nvPr>
            <p:ph type="pic" sz="quarter" idx="35" hasCustomPrompt="1"/>
          </p:nvPr>
        </p:nvSpPr>
        <p:spPr>
          <a:xfrm>
            <a:off x="17630677" y="34776328"/>
            <a:ext cx="2655731" cy="1665525"/>
          </a:xfrm>
        </p:spPr>
        <p:txBody>
          <a:bodyPr>
            <a:normAutofit/>
          </a:bodyPr>
          <a:lstStyle>
            <a:lvl1pPr marL="0" indent="0">
              <a:buNone/>
              <a:defRPr sz="2800"/>
            </a:lvl1pPr>
          </a:lstStyle>
          <a:p>
            <a:r>
              <a:rPr lang="en-US" sz="2800" dirty="0"/>
              <a:t>Insert logo  </a:t>
            </a:r>
            <a:endParaRPr lang="en-US" dirty="0"/>
          </a:p>
        </p:txBody>
      </p:sp>
      <p:sp>
        <p:nvSpPr>
          <p:cNvPr id="24" name="Picture Placeholder 18">
            <a:extLst>
              <a:ext uri="{FF2B5EF4-FFF2-40B4-BE49-F238E27FC236}">
                <a16:creationId xmlns:a16="http://schemas.microsoft.com/office/drawing/2014/main" id="{2315C59D-FE4F-930F-6F36-EA7DCB03EB06}"/>
              </a:ext>
            </a:extLst>
          </p:cNvPr>
          <p:cNvSpPr>
            <a:spLocks noGrp="1"/>
          </p:cNvSpPr>
          <p:nvPr>
            <p:ph type="pic" sz="quarter" idx="36" hasCustomPrompt="1"/>
          </p:nvPr>
        </p:nvSpPr>
        <p:spPr>
          <a:xfrm>
            <a:off x="22961710" y="34774412"/>
            <a:ext cx="2655731" cy="1665525"/>
          </a:xfrm>
        </p:spPr>
        <p:txBody>
          <a:bodyPr>
            <a:normAutofit/>
          </a:bodyPr>
          <a:lstStyle>
            <a:lvl1pPr marL="0" indent="0">
              <a:buNone/>
              <a:defRPr sz="2800"/>
            </a:lvl1pPr>
          </a:lstStyle>
          <a:p>
            <a:r>
              <a:rPr lang="en-US" sz="2800" dirty="0"/>
              <a:t>Insert logo  </a:t>
            </a:r>
            <a:endParaRPr lang="en-US" dirty="0"/>
          </a:p>
        </p:txBody>
      </p:sp>
      <p:sp>
        <p:nvSpPr>
          <p:cNvPr id="31" name="Text Placeholder 21">
            <a:extLst>
              <a:ext uri="{FF2B5EF4-FFF2-40B4-BE49-F238E27FC236}">
                <a16:creationId xmlns:a16="http://schemas.microsoft.com/office/drawing/2014/main" id="{A00FB62E-DDA1-2756-5E70-9F553335DBB1}"/>
              </a:ext>
            </a:extLst>
          </p:cNvPr>
          <p:cNvSpPr>
            <a:spLocks noGrp="1"/>
          </p:cNvSpPr>
          <p:nvPr>
            <p:ph type="body" sz="quarter" idx="37" hasCustomPrompt="1"/>
          </p:nvPr>
        </p:nvSpPr>
        <p:spPr>
          <a:xfrm>
            <a:off x="772278" y="21824289"/>
            <a:ext cx="8001202" cy="10587859"/>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32" name="Text Placeholder 21">
            <a:extLst>
              <a:ext uri="{FF2B5EF4-FFF2-40B4-BE49-F238E27FC236}">
                <a16:creationId xmlns:a16="http://schemas.microsoft.com/office/drawing/2014/main" id="{858E1431-6D10-F9D6-64EB-690A986E94E8}"/>
              </a:ext>
            </a:extLst>
          </p:cNvPr>
          <p:cNvSpPr>
            <a:spLocks noGrp="1"/>
          </p:cNvSpPr>
          <p:nvPr>
            <p:ph type="body" sz="quarter" idx="38" hasCustomPrompt="1"/>
          </p:nvPr>
        </p:nvSpPr>
        <p:spPr>
          <a:xfrm>
            <a:off x="772278" y="20087916"/>
            <a:ext cx="8001202" cy="1343731"/>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34" name="Picture Placeholder 33">
            <a:extLst>
              <a:ext uri="{FF2B5EF4-FFF2-40B4-BE49-F238E27FC236}">
                <a16:creationId xmlns:a16="http://schemas.microsoft.com/office/drawing/2014/main" id="{36C38E80-5B68-3778-B8A8-FF1F770F504D}"/>
              </a:ext>
            </a:extLst>
          </p:cNvPr>
          <p:cNvSpPr>
            <a:spLocks noGrp="1"/>
          </p:cNvSpPr>
          <p:nvPr>
            <p:ph type="pic" sz="quarter" idx="39" hasCustomPrompt="1"/>
          </p:nvPr>
        </p:nvSpPr>
        <p:spPr>
          <a:xfrm>
            <a:off x="3679881" y="13947649"/>
            <a:ext cx="5093599" cy="5747625"/>
          </a:xfrm>
          <a:solidFill>
            <a:schemeClr val="bg1">
              <a:lumMod val="65000"/>
            </a:schemeClr>
          </a:solidFill>
        </p:spPr>
        <p:txBody>
          <a:bodyPr>
            <a:normAutofit/>
          </a:bodyPr>
          <a:lstStyle>
            <a:lvl1pPr marL="0" indent="0">
              <a:buNone/>
              <a:defRPr sz="6000"/>
            </a:lvl1pPr>
          </a:lstStyle>
          <a:p>
            <a:r>
              <a:rPr lang="en-US" dirty="0"/>
              <a:t>Chart or image </a:t>
            </a:r>
          </a:p>
        </p:txBody>
      </p:sp>
      <p:sp>
        <p:nvSpPr>
          <p:cNvPr id="35" name="Text Placeholder 21">
            <a:extLst>
              <a:ext uri="{FF2B5EF4-FFF2-40B4-BE49-F238E27FC236}">
                <a16:creationId xmlns:a16="http://schemas.microsoft.com/office/drawing/2014/main" id="{AA9FFE80-17FB-32B9-B864-70804CEAB6CD}"/>
              </a:ext>
            </a:extLst>
          </p:cNvPr>
          <p:cNvSpPr>
            <a:spLocks noGrp="1"/>
          </p:cNvSpPr>
          <p:nvPr>
            <p:ph type="body" sz="quarter" idx="40" hasCustomPrompt="1"/>
          </p:nvPr>
        </p:nvSpPr>
        <p:spPr>
          <a:xfrm>
            <a:off x="9143610" y="22654671"/>
            <a:ext cx="9514912" cy="11076208"/>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36" name="Text Placeholder 21">
            <a:extLst>
              <a:ext uri="{FF2B5EF4-FFF2-40B4-BE49-F238E27FC236}">
                <a16:creationId xmlns:a16="http://schemas.microsoft.com/office/drawing/2014/main" id="{63827ACA-C810-AC1C-C397-0E46EF0C6B4C}"/>
              </a:ext>
            </a:extLst>
          </p:cNvPr>
          <p:cNvSpPr>
            <a:spLocks noGrp="1"/>
          </p:cNvSpPr>
          <p:nvPr>
            <p:ph type="body" sz="quarter" idx="41" hasCustomPrompt="1"/>
          </p:nvPr>
        </p:nvSpPr>
        <p:spPr>
          <a:xfrm>
            <a:off x="9143610" y="5595317"/>
            <a:ext cx="9514912" cy="1343731"/>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37" name="Text Placeholder 21">
            <a:extLst>
              <a:ext uri="{FF2B5EF4-FFF2-40B4-BE49-F238E27FC236}">
                <a16:creationId xmlns:a16="http://schemas.microsoft.com/office/drawing/2014/main" id="{9458260F-6E22-A511-B0A3-1968C9E83271}"/>
              </a:ext>
            </a:extLst>
          </p:cNvPr>
          <p:cNvSpPr>
            <a:spLocks noGrp="1"/>
          </p:cNvSpPr>
          <p:nvPr>
            <p:ph type="body" sz="quarter" idx="42" hasCustomPrompt="1"/>
          </p:nvPr>
        </p:nvSpPr>
        <p:spPr>
          <a:xfrm>
            <a:off x="18878657" y="7331693"/>
            <a:ext cx="8001202" cy="11413180"/>
          </a:xfrm>
          <a:prstGeom prst="rect">
            <a:avLst/>
          </a:prstGeom>
        </p:spPr>
        <p:txBody>
          <a:bodyPr wrap="square">
            <a:no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38" name="Text Placeholder 21">
            <a:extLst>
              <a:ext uri="{FF2B5EF4-FFF2-40B4-BE49-F238E27FC236}">
                <a16:creationId xmlns:a16="http://schemas.microsoft.com/office/drawing/2014/main" id="{F058B71D-382E-648B-46C7-64B7B35E2662}"/>
              </a:ext>
            </a:extLst>
          </p:cNvPr>
          <p:cNvSpPr>
            <a:spLocks noGrp="1"/>
          </p:cNvSpPr>
          <p:nvPr>
            <p:ph type="body" sz="quarter" idx="43" hasCustomPrompt="1"/>
          </p:nvPr>
        </p:nvSpPr>
        <p:spPr>
          <a:xfrm>
            <a:off x="18878657" y="5595317"/>
            <a:ext cx="8001202" cy="1343731"/>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40" name="Picture Placeholder 33">
            <a:extLst>
              <a:ext uri="{FF2B5EF4-FFF2-40B4-BE49-F238E27FC236}">
                <a16:creationId xmlns:a16="http://schemas.microsoft.com/office/drawing/2014/main" id="{B27B79BB-3513-4601-22A3-4E8F980D7421}"/>
              </a:ext>
            </a:extLst>
          </p:cNvPr>
          <p:cNvSpPr>
            <a:spLocks noGrp="1"/>
          </p:cNvSpPr>
          <p:nvPr>
            <p:ph type="pic" sz="quarter" idx="44" hasCustomPrompt="1"/>
          </p:nvPr>
        </p:nvSpPr>
        <p:spPr>
          <a:xfrm>
            <a:off x="13194792" y="15522312"/>
            <a:ext cx="5463730" cy="6813432"/>
          </a:xfrm>
          <a:solidFill>
            <a:schemeClr val="bg1">
              <a:lumMod val="65000"/>
            </a:schemeClr>
          </a:solidFill>
        </p:spPr>
        <p:txBody>
          <a:bodyPr>
            <a:normAutofit/>
          </a:bodyPr>
          <a:lstStyle>
            <a:lvl1pPr marL="0" indent="0">
              <a:buNone/>
              <a:defRPr sz="6000"/>
            </a:lvl1pPr>
          </a:lstStyle>
          <a:p>
            <a:r>
              <a:rPr lang="en-US" dirty="0"/>
              <a:t>Chart or image</a:t>
            </a:r>
          </a:p>
        </p:txBody>
      </p:sp>
      <p:sp>
        <p:nvSpPr>
          <p:cNvPr id="41" name="Text Placeholder 21">
            <a:extLst>
              <a:ext uri="{FF2B5EF4-FFF2-40B4-BE49-F238E27FC236}">
                <a16:creationId xmlns:a16="http://schemas.microsoft.com/office/drawing/2014/main" id="{F8D2EF25-25EA-1E12-0A18-0D29D3CEAE7D}"/>
              </a:ext>
            </a:extLst>
          </p:cNvPr>
          <p:cNvSpPr>
            <a:spLocks noGrp="1"/>
          </p:cNvSpPr>
          <p:nvPr>
            <p:ph type="body" sz="quarter" idx="45" hasCustomPrompt="1"/>
          </p:nvPr>
        </p:nvSpPr>
        <p:spPr>
          <a:xfrm>
            <a:off x="9300782" y="15382296"/>
            <a:ext cx="3894011" cy="6953449"/>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a:t>
            </a:r>
          </a:p>
        </p:txBody>
      </p:sp>
      <p:sp>
        <p:nvSpPr>
          <p:cNvPr id="42" name="Text Placeholder 21">
            <a:extLst>
              <a:ext uri="{FF2B5EF4-FFF2-40B4-BE49-F238E27FC236}">
                <a16:creationId xmlns:a16="http://schemas.microsoft.com/office/drawing/2014/main" id="{9DBB8568-1D65-0805-DE04-7318868A1869}"/>
              </a:ext>
            </a:extLst>
          </p:cNvPr>
          <p:cNvSpPr>
            <a:spLocks noGrp="1"/>
          </p:cNvSpPr>
          <p:nvPr>
            <p:ph type="body" sz="quarter" idx="46" hasCustomPrompt="1"/>
          </p:nvPr>
        </p:nvSpPr>
        <p:spPr>
          <a:xfrm>
            <a:off x="9257910" y="7534891"/>
            <a:ext cx="9514912" cy="7356821"/>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43" name="Text Placeholder 21">
            <a:extLst>
              <a:ext uri="{FF2B5EF4-FFF2-40B4-BE49-F238E27FC236}">
                <a16:creationId xmlns:a16="http://schemas.microsoft.com/office/drawing/2014/main" id="{BE938A31-DC1D-DB0D-9769-7D42E67107B0}"/>
              </a:ext>
            </a:extLst>
          </p:cNvPr>
          <p:cNvSpPr>
            <a:spLocks noGrp="1"/>
          </p:cNvSpPr>
          <p:nvPr>
            <p:ph type="body" sz="quarter" idx="47" hasCustomPrompt="1"/>
          </p:nvPr>
        </p:nvSpPr>
        <p:spPr>
          <a:xfrm>
            <a:off x="18878657" y="21824290"/>
            <a:ext cx="8001202" cy="8246417"/>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44" name="Text Placeholder 21">
            <a:extLst>
              <a:ext uri="{FF2B5EF4-FFF2-40B4-BE49-F238E27FC236}">
                <a16:creationId xmlns:a16="http://schemas.microsoft.com/office/drawing/2014/main" id="{F46D09BD-21EE-670F-0128-1D58988B3C65}"/>
              </a:ext>
            </a:extLst>
          </p:cNvPr>
          <p:cNvSpPr>
            <a:spLocks noGrp="1"/>
          </p:cNvSpPr>
          <p:nvPr>
            <p:ph type="body" sz="quarter" idx="48" hasCustomPrompt="1"/>
          </p:nvPr>
        </p:nvSpPr>
        <p:spPr>
          <a:xfrm>
            <a:off x="18878657" y="20087916"/>
            <a:ext cx="8001202" cy="1343731"/>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45" name="Text Placeholder 21">
            <a:extLst>
              <a:ext uri="{FF2B5EF4-FFF2-40B4-BE49-F238E27FC236}">
                <a16:creationId xmlns:a16="http://schemas.microsoft.com/office/drawing/2014/main" id="{341A0C6B-07BB-677D-13D2-64497D90A57C}"/>
              </a:ext>
            </a:extLst>
          </p:cNvPr>
          <p:cNvSpPr>
            <a:spLocks noGrp="1"/>
          </p:cNvSpPr>
          <p:nvPr>
            <p:ph type="body" sz="quarter" idx="49" hasCustomPrompt="1"/>
          </p:nvPr>
        </p:nvSpPr>
        <p:spPr>
          <a:xfrm>
            <a:off x="18911529" y="32053420"/>
            <a:ext cx="8001202" cy="2720993"/>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a:t>
            </a:r>
          </a:p>
        </p:txBody>
      </p:sp>
      <p:sp>
        <p:nvSpPr>
          <p:cNvPr id="46" name="Text Placeholder 21">
            <a:extLst>
              <a:ext uri="{FF2B5EF4-FFF2-40B4-BE49-F238E27FC236}">
                <a16:creationId xmlns:a16="http://schemas.microsoft.com/office/drawing/2014/main" id="{E5100CA1-988F-3F9B-F595-588CF9A9C62B}"/>
              </a:ext>
            </a:extLst>
          </p:cNvPr>
          <p:cNvSpPr>
            <a:spLocks noGrp="1"/>
          </p:cNvSpPr>
          <p:nvPr>
            <p:ph type="body" sz="quarter" idx="50" hasCustomPrompt="1"/>
          </p:nvPr>
        </p:nvSpPr>
        <p:spPr>
          <a:xfrm>
            <a:off x="18911529" y="30317045"/>
            <a:ext cx="8001202" cy="1343731"/>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47" name="Picture Placeholder 33">
            <a:extLst>
              <a:ext uri="{FF2B5EF4-FFF2-40B4-BE49-F238E27FC236}">
                <a16:creationId xmlns:a16="http://schemas.microsoft.com/office/drawing/2014/main" id="{F9828C53-99A6-0C7E-C310-C037954DD735}"/>
              </a:ext>
            </a:extLst>
          </p:cNvPr>
          <p:cNvSpPr>
            <a:spLocks noGrp="1"/>
          </p:cNvSpPr>
          <p:nvPr>
            <p:ph type="pic" sz="quarter" idx="51" hasCustomPrompt="1"/>
          </p:nvPr>
        </p:nvSpPr>
        <p:spPr>
          <a:xfrm>
            <a:off x="22274785" y="12512531"/>
            <a:ext cx="4605074" cy="6232341"/>
          </a:xfrm>
          <a:solidFill>
            <a:schemeClr val="bg1">
              <a:lumMod val="65000"/>
            </a:schemeClr>
          </a:solidFill>
        </p:spPr>
        <p:txBody>
          <a:bodyPr wrap="square">
            <a:normAutofit/>
          </a:bodyPr>
          <a:lstStyle>
            <a:lvl1pPr marL="0" indent="0">
              <a:buNone/>
              <a:defRPr sz="6000"/>
            </a:lvl1pPr>
          </a:lstStyle>
          <a:p>
            <a:r>
              <a:rPr lang="en-US" dirty="0"/>
              <a:t>Chart or image </a:t>
            </a:r>
          </a:p>
        </p:txBody>
      </p:sp>
      <p:pic>
        <p:nvPicPr>
          <p:cNvPr id="54" name="Picture 53" descr="A picture containing text&#10;&#10;Description automatically generated">
            <a:extLst>
              <a:ext uri="{FF2B5EF4-FFF2-40B4-BE49-F238E27FC236}">
                <a16:creationId xmlns:a16="http://schemas.microsoft.com/office/drawing/2014/main" id="{E3B9E76E-EC6B-E6E6-341A-1EBC5F652C0D}"/>
              </a:ext>
            </a:extLst>
          </p:cNvPr>
          <p:cNvPicPr>
            <a:picLocks noChangeAspect="1"/>
          </p:cNvPicPr>
          <p:nvPr userDrawn="1"/>
        </p:nvPicPr>
        <p:blipFill>
          <a:blip r:embed="rId3"/>
          <a:stretch>
            <a:fillRect/>
          </a:stretch>
        </p:blipFill>
        <p:spPr>
          <a:xfrm>
            <a:off x="1367497" y="35105384"/>
            <a:ext cx="4143889" cy="995554"/>
          </a:xfrm>
          <a:prstGeom prst="rect">
            <a:avLst/>
          </a:prstGeom>
        </p:spPr>
      </p:pic>
      <p:pic>
        <p:nvPicPr>
          <p:cNvPr id="55" name="Picture 54">
            <a:extLst>
              <a:ext uri="{FF2B5EF4-FFF2-40B4-BE49-F238E27FC236}">
                <a16:creationId xmlns:a16="http://schemas.microsoft.com/office/drawing/2014/main" id="{6B09D71F-F37C-8AF0-731A-A98FD359F920}"/>
              </a:ext>
            </a:extLst>
          </p:cNvPr>
          <p:cNvPicPr>
            <a:picLocks noChangeAspect="1"/>
          </p:cNvPicPr>
          <p:nvPr userDrawn="1"/>
        </p:nvPicPr>
        <p:blipFill>
          <a:blip r:embed="rId4"/>
          <a:srcRect/>
          <a:stretch/>
        </p:blipFill>
        <p:spPr>
          <a:xfrm>
            <a:off x="12299645" y="35150053"/>
            <a:ext cx="3803956" cy="953761"/>
          </a:xfrm>
          <a:prstGeom prst="rect">
            <a:avLst/>
          </a:prstGeom>
        </p:spPr>
      </p:pic>
    </p:spTree>
    <p:extLst>
      <p:ext uri="{BB962C8B-B14F-4D97-AF65-F5344CB8AC3E}">
        <p14:creationId xmlns:p14="http://schemas.microsoft.com/office/powerpoint/2010/main" val="1040775872"/>
      </p:ext>
    </p:extLst>
  </p:cSld>
  <p:clrMapOvr>
    <a:masterClrMapping/>
  </p:clrMapOvr>
  <p:extLst>
    <p:ext uri="{DCECCB84-F9BA-43D5-87BE-67443E8EF086}">
      <p15:sldGuideLst xmlns:p15="http://schemas.microsoft.com/office/powerpoint/2012/main">
        <p15:guide id="1" orient="horz" pos="11520" userDrawn="1">
          <p15:clr>
            <a:srgbClr val="FBAE40"/>
          </p15:clr>
        </p15:guide>
        <p15:guide id="2" pos="86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A00AE55-D57B-5258-6C9C-2CFDB75390AC}"/>
              </a:ext>
            </a:extLst>
          </p:cNvPr>
          <p:cNvSpPr/>
          <p:nvPr userDrawn="1"/>
        </p:nvSpPr>
        <p:spPr>
          <a:xfrm>
            <a:off x="9143610" y="6841512"/>
            <a:ext cx="9514912" cy="2710101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Freeform 3">
            <a:extLst>
              <a:ext uri="{FF2B5EF4-FFF2-40B4-BE49-F238E27FC236}">
                <a16:creationId xmlns:a16="http://schemas.microsoft.com/office/drawing/2014/main" id="{9A68DE81-F038-58ED-D480-2F5364FFF30A}"/>
              </a:ext>
            </a:extLst>
          </p:cNvPr>
          <p:cNvSpPr/>
          <p:nvPr userDrawn="1"/>
        </p:nvSpPr>
        <p:spPr>
          <a:xfrm>
            <a:off x="3788636" y="257517"/>
            <a:ext cx="23643364" cy="4244735"/>
          </a:xfrm>
          <a:custGeom>
            <a:avLst/>
            <a:gdLst>
              <a:gd name="connsiteX0" fmla="*/ 5304663 w 32651700"/>
              <a:gd name="connsiteY0" fmla="*/ 13462 h 5080000"/>
              <a:gd name="connsiteX1" fmla="*/ 0 w 32651700"/>
              <a:gd name="connsiteY1" fmla="*/ 0 h 5080000"/>
              <a:gd name="connsiteX2" fmla="*/ 1502918 w 32651700"/>
              <a:gd name="connsiteY2" fmla="*/ 5080000 h 5080000"/>
              <a:gd name="connsiteX3" fmla="*/ 1502918 w 32651700"/>
              <a:gd name="connsiteY3" fmla="*/ 5073142 h 5080000"/>
              <a:gd name="connsiteX4" fmla="*/ 6801486 w 32651700"/>
              <a:gd name="connsiteY4" fmla="*/ 5073142 h 5080000"/>
              <a:gd name="connsiteX5" fmla="*/ 6803517 w 32651700"/>
              <a:gd name="connsiteY5" fmla="*/ 5080000 h 5080000"/>
              <a:gd name="connsiteX6" fmla="*/ 6803517 w 32651700"/>
              <a:gd name="connsiteY6" fmla="*/ 5073142 h 5080000"/>
              <a:gd name="connsiteX7" fmla="*/ 10661904 w 32651700"/>
              <a:gd name="connsiteY7" fmla="*/ 5073142 h 5080000"/>
              <a:gd name="connsiteX8" fmla="*/ 14494511 w 32651700"/>
              <a:gd name="connsiteY8" fmla="*/ 5073142 h 5080000"/>
              <a:gd name="connsiteX9" fmla="*/ 14496542 w 32651700"/>
              <a:gd name="connsiteY9" fmla="*/ 5080000 h 5080000"/>
              <a:gd name="connsiteX10" fmla="*/ 14496542 w 32651700"/>
              <a:gd name="connsiteY10" fmla="*/ 5073142 h 5080000"/>
              <a:gd name="connsiteX11" fmla="*/ 15962629 w 32651700"/>
              <a:gd name="connsiteY11" fmla="*/ 5073142 h 5080000"/>
              <a:gd name="connsiteX12" fmla="*/ 23490680 w 32651700"/>
              <a:gd name="connsiteY12" fmla="*/ 5073142 h 5080000"/>
              <a:gd name="connsiteX13" fmla="*/ 23492714 w 32651700"/>
              <a:gd name="connsiteY13" fmla="*/ 5080000 h 5080000"/>
              <a:gd name="connsiteX14" fmla="*/ 23492714 w 32651700"/>
              <a:gd name="connsiteY14" fmla="*/ 5073142 h 5080000"/>
              <a:gd name="connsiteX15" fmla="*/ 23655526 w 32651700"/>
              <a:gd name="connsiteY15" fmla="*/ 5073142 h 5080000"/>
              <a:gd name="connsiteX16" fmla="*/ 32651700 w 32651700"/>
              <a:gd name="connsiteY16" fmla="*/ 5073142 h 5080000"/>
              <a:gd name="connsiteX17" fmla="*/ 32640650 w 32651700"/>
              <a:gd name="connsiteY17" fmla="*/ 27051 h 5080000"/>
              <a:gd name="connsiteX18" fmla="*/ 5304663 w 32651700"/>
              <a:gd name="connsiteY18" fmla="*/ 13462 h 5080000"/>
              <a:gd name="connsiteX0" fmla="*/ 5304663 w 32651700"/>
              <a:gd name="connsiteY0" fmla="*/ 13462 h 5080000"/>
              <a:gd name="connsiteX1" fmla="*/ 0 w 32651700"/>
              <a:gd name="connsiteY1" fmla="*/ 0 h 5080000"/>
              <a:gd name="connsiteX2" fmla="*/ 1502918 w 32651700"/>
              <a:gd name="connsiteY2" fmla="*/ 5080000 h 5080000"/>
              <a:gd name="connsiteX3" fmla="*/ 3373904 w 32651700"/>
              <a:gd name="connsiteY3" fmla="*/ 5034287 h 5080000"/>
              <a:gd name="connsiteX4" fmla="*/ 6801486 w 32651700"/>
              <a:gd name="connsiteY4" fmla="*/ 5073142 h 5080000"/>
              <a:gd name="connsiteX5" fmla="*/ 6803517 w 32651700"/>
              <a:gd name="connsiteY5" fmla="*/ 5080000 h 5080000"/>
              <a:gd name="connsiteX6" fmla="*/ 6803517 w 32651700"/>
              <a:gd name="connsiteY6" fmla="*/ 5073142 h 5080000"/>
              <a:gd name="connsiteX7" fmla="*/ 10661904 w 32651700"/>
              <a:gd name="connsiteY7" fmla="*/ 5073142 h 5080000"/>
              <a:gd name="connsiteX8" fmla="*/ 14494511 w 32651700"/>
              <a:gd name="connsiteY8" fmla="*/ 5073142 h 5080000"/>
              <a:gd name="connsiteX9" fmla="*/ 14496542 w 32651700"/>
              <a:gd name="connsiteY9" fmla="*/ 5080000 h 5080000"/>
              <a:gd name="connsiteX10" fmla="*/ 14496542 w 32651700"/>
              <a:gd name="connsiteY10" fmla="*/ 5073142 h 5080000"/>
              <a:gd name="connsiteX11" fmla="*/ 15962629 w 32651700"/>
              <a:gd name="connsiteY11" fmla="*/ 5073142 h 5080000"/>
              <a:gd name="connsiteX12" fmla="*/ 23490680 w 32651700"/>
              <a:gd name="connsiteY12" fmla="*/ 5073142 h 5080000"/>
              <a:gd name="connsiteX13" fmla="*/ 23492714 w 32651700"/>
              <a:gd name="connsiteY13" fmla="*/ 5080000 h 5080000"/>
              <a:gd name="connsiteX14" fmla="*/ 23492714 w 32651700"/>
              <a:gd name="connsiteY14" fmla="*/ 5073142 h 5080000"/>
              <a:gd name="connsiteX15" fmla="*/ 23655526 w 32651700"/>
              <a:gd name="connsiteY15" fmla="*/ 5073142 h 5080000"/>
              <a:gd name="connsiteX16" fmla="*/ 32651700 w 32651700"/>
              <a:gd name="connsiteY16" fmla="*/ 5073142 h 5080000"/>
              <a:gd name="connsiteX17" fmla="*/ 32640650 w 32651700"/>
              <a:gd name="connsiteY17" fmla="*/ 27051 h 5080000"/>
              <a:gd name="connsiteX18" fmla="*/ 5304663 w 32651700"/>
              <a:gd name="connsiteY18" fmla="*/ 13462 h 5080000"/>
              <a:gd name="connsiteX0" fmla="*/ 5304663 w 32651700"/>
              <a:gd name="connsiteY0" fmla="*/ 13462 h 5080000"/>
              <a:gd name="connsiteX1" fmla="*/ 0 w 32651700"/>
              <a:gd name="connsiteY1" fmla="*/ 0 h 5080000"/>
              <a:gd name="connsiteX2" fmla="*/ 1502918 w 32651700"/>
              <a:gd name="connsiteY2" fmla="*/ 5080000 h 5080000"/>
              <a:gd name="connsiteX3" fmla="*/ 6801486 w 32651700"/>
              <a:gd name="connsiteY3" fmla="*/ 5073142 h 5080000"/>
              <a:gd name="connsiteX4" fmla="*/ 6803517 w 32651700"/>
              <a:gd name="connsiteY4" fmla="*/ 5080000 h 5080000"/>
              <a:gd name="connsiteX5" fmla="*/ 6803517 w 32651700"/>
              <a:gd name="connsiteY5" fmla="*/ 5073142 h 5080000"/>
              <a:gd name="connsiteX6" fmla="*/ 10661904 w 32651700"/>
              <a:gd name="connsiteY6" fmla="*/ 5073142 h 5080000"/>
              <a:gd name="connsiteX7" fmla="*/ 14494511 w 32651700"/>
              <a:gd name="connsiteY7" fmla="*/ 5073142 h 5080000"/>
              <a:gd name="connsiteX8" fmla="*/ 14496542 w 32651700"/>
              <a:gd name="connsiteY8" fmla="*/ 5080000 h 5080000"/>
              <a:gd name="connsiteX9" fmla="*/ 14496542 w 32651700"/>
              <a:gd name="connsiteY9" fmla="*/ 5073142 h 5080000"/>
              <a:gd name="connsiteX10" fmla="*/ 15962629 w 32651700"/>
              <a:gd name="connsiteY10" fmla="*/ 5073142 h 5080000"/>
              <a:gd name="connsiteX11" fmla="*/ 23490680 w 32651700"/>
              <a:gd name="connsiteY11" fmla="*/ 5073142 h 5080000"/>
              <a:gd name="connsiteX12" fmla="*/ 23492714 w 32651700"/>
              <a:gd name="connsiteY12" fmla="*/ 5080000 h 5080000"/>
              <a:gd name="connsiteX13" fmla="*/ 23492714 w 32651700"/>
              <a:gd name="connsiteY13" fmla="*/ 5073142 h 5080000"/>
              <a:gd name="connsiteX14" fmla="*/ 23655526 w 32651700"/>
              <a:gd name="connsiteY14" fmla="*/ 5073142 h 5080000"/>
              <a:gd name="connsiteX15" fmla="*/ 32651700 w 32651700"/>
              <a:gd name="connsiteY15" fmla="*/ 5073142 h 5080000"/>
              <a:gd name="connsiteX16" fmla="*/ 32640650 w 32651700"/>
              <a:gd name="connsiteY16" fmla="*/ 27051 h 5080000"/>
              <a:gd name="connsiteX17" fmla="*/ 5304663 w 32651700"/>
              <a:gd name="connsiteY17" fmla="*/ 13462 h 5080000"/>
              <a:gd name="connsiteX0" fmla="*/ 5304663 w 32651700"/>
              <a:gd name="connsiteY0" fmla="*/ 13462 h 5080000"/>
              <a:gd name="connsiteX1" fmla="*/ 0 w 32651700"/>
              <a:gd name="connsiteY1" fmla="*/ 0 h 5080000"/>
              <a:gd name="connsiteX2" fmla="*/ 3023094 w 32651700"/>
              <a:gd name="connsiteY2" fmla="*/ 5080000 h 5080000"/>
              <a:gd name="connsiteX3" fmla="*/ 6801486 w 32651700"/>
              <a:gd name="connsiteY3" fmla="*/ 5073142 h 5080000"/>
              <a:gd name="connsiteX4" fmla="*/ 6803517 w 32651700"/>
              <a:gd name="connsiteY4" fmla="*/ 5080000 h 5080000"/>
              <a:gd name="connsiteX5" fmla="*/ 6803517 w 32651700"/>
              <a:gd name="connsiteY5" fmla="*/ 5073142 h 5080000"/>
              <a:gd name="connsiteX6" fmla="*/ 10661904 w 32651700"/>
              <a:gd name="connsiteY6" fmla="*/ 5073142 h 5080000"/>
              <a:gd name="connsiteX7" fmla="*/ 14494511 w 32651700"/>
              <a:gd name="connsiteY7" fmla="*/ 5073142 h 5080000"/>
              <a:gd name="connsiteX8" fmla="*/ 14496542 w 32651700"/>
              <a:gd name="connsiteY8" fmla="*/ 5080000 h 5080000"/>
              <a:gd name="connsiteX9" fmla="*/ 14496542 w 32651700"/>
              <a:gd name="connsiteY9" fmla="*/ 5073142 h 5080000"/>
              <a:gd name="connsiteX10" fmla="*/ 15962629 w 32651700"/>
              <a:gd name="connsiteY10" fmla="*/ 5073142 h 5080000"/>
              <a:gd name="connsiteX11" fmla="*/ 23490680 w 32651700"/>
              <a:gd name="connsiteY11" fmla="*/ 5073142 h 5080000"/>
              <a:gd name="connsiteX12" fmla="*/ 23492714 w 32651700"/>
              <a:gd name="connsiteY12" fmla="*/ 5080000 h 5080000"/>
              <a:gd name="connsiteX13" fmla="*/ 23492714 w 32651700"/>
              <a:gd name="connsiteY13" fmla="*/ 5073142 h 5080000"/>
              <a:gd name="connsiteX14" fmla="*/ 23655526 w 32651700"/>
              <a:gd name="connsiteY14" fmla="*/ 5073142 h 5080000"/>
              <a:gd name="connsiteX15" fmla="*/ 32651700 w 32651700"/>
              <a:gd name="connsiteY15" fmla="*/ 5073142 h 5080000"/>
              <a:gd name="connsiteX16" fmla="*/ 32640650 w 32651700"/>
              <a:gd name="connsiteY16" fmla="*/ 27051 h 5080000"/>
              <a:gd name="connsiteX17" fmla="*/ 5304663 w 32651700"/>
              <a:gd name="connsiteY17" fmla="*/ 13462 h 5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651700" h="5080000">
                <a:moveTo>
                  <a:pt x="5304663" y="13462"/>
                </a:moveTo>
                <a:lnTo>
                  <a:pt x="0" y="0"/>
                </a:lnTo>
                <a:lnTo>
                  <a:pt x="3023094" y="5080000"/>
                </a:lnTo>
                <a:lnTo>
                  <a:pt x="6801486" y="5073142"/>
                </a:lnTo>
                <a:lnTo>
                  <a:pt x="6803517" y="5080000"/>
                </a:lnTo>
                <a:lnTo>
                  <a:pt x="6803517" y="5073142"/>
                </a:lnTo>
                <a:lnTo>
                  <a:pt x="10661904" y="5073142"/>
                </a:lnTo>
                <a:lnTo>
                  <a:pt x="14494511" y="5073142"/>
                </a:lnTo>
                <a:lnTo>
                  <a:pt x="14496542" y="5080000"/>
                </a:lnTo>
                <a:lnTo>
                  <a:pt x="14496542" y="5073142"/>
                </a:lnTo>
                <a:lnTo>
                  <a:pt x="15962629" y="5073142"/>
                </a:lnTo>
                <a:lnTo>
                  <a:pt x="23490680" y="5073142"/>
                </a:lnTo>
                <a:lnTo>
                  <a:pt x="23492714" y="5080000"/>
                </a:lnTo>
                <a:lnTo>
                  <a:pt x="23492714" y="5073142"/>
                </a:lnTo>
                <a:lnTo>
                  <a:pt x="23655526" y="5073142"/>
                </a:lnTo>
                <a:lnTo>
                  <a:pt x="32651700" y="5073142"/>
                </a:lnTo>
                <a:cubicBezTo>
                  <a:pt x="32648017" y="3391112"/>
                  <a:pt x="32644333" y="1709081"/>
                  <a:pt x="32640650" y="27051"/>
                </a:cubicBezTo>
                <a:lnTo>
                  <a:pt x="5304663" y="13462"/>
                </a:lnTo>
                <a:close/>
              </a:path>
            </a:pathLst>
          </a:custGeom>
          <a:solidFill>
            <a:schemeClr val="bg1">
              <a:lumMod val="95000"/>
            </a:schemeClr>
          </a:solidFill>
          <a:ln w="0" cap="flat">
            <a:noFill/>
            <a:prstDash val="solid"/>
            <a:miter/>
          </a:ln>
        </p:spPr>
        <p:txBody>
          <a:bodyPr rtlCol="0" anchor="ctr"/>
          <a:lstStyle/>
          <a:p>
            <a:endParaRPr lang="en-US" sz="1801" dirty="0"/>
          </a:p>
        </p:txBody>
      </p:sp>
      <p:sp>
        <p:nvSpPr>
          <p:cNvPr id="10" name="Text Placeholder 21">
            <a:extLst>
              <a:ext uri="{FF2B5EF4-FFF2-40B4-BE49-F238E27FC236}">
                <a16:creationId xmlns:a16="http://schemas.microsoft.com/office/drawing/2014/main" id="{5F7E3189-2CF6-6EDE-03D5-4EF6DF15E7DA}"/>
              </a:ext>
            </a:extLst>
          </p:cNvPr>
          <p:cNvSpPr>
            <a:spLocks noGrp="1"/>
          </p:cNvSpPr>
          <p:nvPr>
            <p:ph type="body" sz="quarter" idx="21" hasCustomPrompt="1"/>
          </p:nvPr>
        </p:nvSpPr>
        <p:spPr>
          <a:xfrm>
            <a:off x="772278" y="7331693"/>
            <a:ext cx="8001202" cy="5747625"/>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a:t>
            </a:r>
          </a:p>
        </p:txBody>
      </p:sp>
      <p:sp>
        <p:nvSpPr>
          <p:cNvPr id="26" name="Text Placeholder 21">
            <a:extLst>
              <a:ext uri="{FF2B5EF4-FFF2-40B4-BE49-F238E27FC236}">
                <a16:creationId xmlns:a16="http://schemas.microsoft.com/office/drawing/2014/main" id="{B1889C30-5D73-CD08-2FBE-4FA4DB868D95}"/>
              </a:ext>
            </a:extLst>
          </p:cNvPr>
          <p:cNvSpPr>
            <a:spLocks noGrp="1"/>
          </p:cNvSpPr>
          <p:nvPr>
            <p:ph type="body" sz="quarter" idx="14" hasCustomPrompt="1"/>
          </p:nvPr>
        </p:nvSpPr>
        <p:spPr>
          <a:xfrm>
            <a:off x="772278" y="5595317"/>
            <a:ext cx="8001202" cy="1343731"/>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pic>
        <p:nvPicPr>
          <p:cNvPr id="20" name="Picture 19">
            <a:extLst>
              <a:ext uri="{FF2B5EF4-FFF2-40B4-BE49-F238E27FC236}">
                <a16:creationId xmlns:a16="http://schemas.microsoft.com/office/drawing/2014/main" id="{0E5E6B97-8869-9DA4-8BDC-177BE50C9D02}"/>
              </a:ext>
            </a:extLst>
          </p:cNvPr>
          <p:cNvPicPr>
            <a:picLocks noChangeAspect="1"/>
          </p:cNvPicPr>
          <p:nvPr userDrawn="1"/>
        </p:nvPicPr>
        <p:blipFill>
          <a:blip r:embed="rId2"/>
          <a:srcRect t="17101" b="40008"/>
          <a:stretch/>
        </p:blipFill>
        <p:spPr>
          <a:xfrm rot="10800000">
            <a:off x="-47613" y="-1"/>
            <a:ext cx="27479613" cy="4164347"/>
          </a:xfrm>
          <a:prstGeom prst="flowChartManualInput">
            <a:avLst/>
          </a:prstGeom>
        </p:spPr>
      </p:pic>
      <p:sp>
        <p:nvSpPr>
          <p:cNvPr id="2" name="Title 1">
            <a:extLst>
              <a:ext uri="{FF2B5EF4-FFF2-40B4-BE49-F238E27FC236}">
                <a16:creationId xmlns:a16="http://schemas.microsoft.com/office/drawing/2014/main" id="{75BD23BA-6446-8107-A527-326FC2BFE60A}"/>
              </a:ext>
            </a:extLst>
          </p:cNvPr>
          <p:cNvSpPr>
            <a:spLocks noGrp="1"/>
          </p:cNvSpPr>
          <p:nvPr>
            <p:ph type="title" hasCustomPrompt="1"/>
          </p:nvPr>
        </p:nvSpPr>
        <p:spPr>
          <a:xfrm>
            <a:off x="772280" y="654687"/>
            <a:ext cx="26107579" cy="1578740"/>
          </a:xfrm>
          <a:prstGeom prst="rect">
            <a:avLst/>
          </a:prstGeom>
        </p:spPr>
        <p:txBody>
          <a:bodyPr>
            <a:normAutofit/>
          </a:bodyPr>
          <a:lstStyle>
            <a:lvl1pPr>
              <a:defRPr sz="6000" b="1">
                <a:solidFill>
                  <a:schemeClr val="bg1"/>
                </a:solidFill>
                <a:latin typeface="Myriad Pro" panose="020B0503030403020204" pitchFamily="34" charset="0"/>
              </a:defRPr>
            </a:lvl1pPr>
          </a:lstStyle>
          <a:p>
            <a:r>
              <a:rPr lang="en-US" dirty="0"/>
              <a:t>PROJECT TITLE</a:t>
            </a:r>
          </a:p>
        </p:txBody>
      </p:sp>
      <p:sp>
        <p:nvSpPr>
          <p:cNvPr id="16" name="Text Placeholder 14">
            <a:extLst>
              <a:ext uri="{FF2B5EF4-FFF2-40B4-BE49-F238E27FC236}">
                <a16:creationId xmlns:a16="http://schemas.microsoft.com/office/drawing/2014/main" id="{1DD3CCFC-35DE-290A-7249-ACEFBA27DE66}"/>
              </a:ext>
            </a:extLst>
          </p:cNvPr>
          <p:cNvSpPr>
            <a:spLocks noGrp="1"/>
          </p:cNvSpPr>
          <p:nvPr>
            <p:ph type="body" sz="quarter" idx="32" hasCustomPrompt="1"/>
          </p:nvPr>
        </p:nvSpPr>
        <p:spPr>
          <a:xfrm>
            <a:off x="13627509" y="2681910"/>
            <a:ext cx="12571051" cy="901348"/>
          </a:xfrm>
          <a:prstGeom prst="rect">
            <a:avLst/>
          </a:prstGeom>
        </p:spPr>
        <p:txBody>
          <a:bodyPr>
            <a:noAutofit/>
          </a:bodyPr>
          <a:lstStyle>
            <a:lvl1pPr marL="0" indent="0">
              <a:lnSpc>
                <a:spcPct val="100000"/>
              </a:lnSpc>
              <a:spcBef>
                <a:spcPts val="1200"/>
              </a:spcBef>
              <a:buNone/>
              <a:defRPr sz="2800" b="1">
                <a:solidFill>
                  <a:schemeClr val="bg1"/>
                </a:solidFill>
                <a:latin typeface="Myriad Pro" panose="020B0503030403020204" pitchFamily="34" charset="0"/>
                <a:ea typeface="Roboto" panose="02000000000000000000" pitchFamily="2" charset="0"/>
              </a:defRPr>
            </a:lvl1pPr>
            <a:lvl2pPr marL="2194307" indent="0">
              <a:buNone/>
              <a:defRPr sz="2200">
                <a:solidFill>
                  <a:schemeClr val="bg1"/>
                </a:solidFill>
                <a:latin typeface="Myriad Pro" panose="020B0503030403020204" pitchFamily="34" charset="0"/>
                <a:ea typeface="Roboto" panose="02000000000000000000" pitchFamily="2" charset="0"/>
              </a:defRPr>
            </a:lvl2pPr>
            <a:lvl3pPr marL="4388614" indent="0">
              <a:buNone/>
              <a:defRPr sz="2200">
                <a:solidFill>
                  <a:schemeClr val="bg1"/>
                </a:solidFill>
                <a:latin typeface="Myriad Pro" panose="020B0503030403020204" pitchFamily="34" charset="0"/>
                <a:ea typeface="Roboto" panose="02000000000000000000" pitchFamily="2" charset="0"/>
              </a:defRPr>
            </a:lvl3pPr>
            <a:lvl4pPr marL="6582922" indent="0">
              <a:buNone/>
              <a:defRPr sz="2200">
                <a:solidFill>
                  <a:schemeClr val="bg1"/>
                </a:solidFill>
                <a:latin typeface="Myriad Pro" panose="020B0503030403020204" pitchFamily="34" charset="0"/>
                <a:ea typeface="Roboto" panose="02000000000000000000" pitchFamily="2" charset="0"/>
              </a:defRPr>
            </a:lvl4pPr>
            <a:lvl5pPr marL="8777231" indent="0">
              <a:buNone/>
              <a:defRPr sz="2200">
                <a:solidFill>
                  <a:schemeClr val="bg1"/>
                </a:solidFill>
                <a:latin typeface="Myriad Pro" panose="020B0503030403020204" pitchFamily="34" charset="0"/>
                <a:ea typeface="Roboto" panose="02000000000000000000" pitchFamily="2" charset="0"/>
              </a:defRPr>
            </a:lvl5pPr>
          </a:lstStyle>
          <a:p>
            <a:pPr lvl="0"/>
            <a:r>
              <a:rPr lang="en-US" dirty="0"/>
              <a:t>MENTOR NAME(S):  First Last Name, First Last Name, </a:t>
            </a:r>
          </a:p>
          <a:p>
            <a:pPr lvl="0"/>
            <a:endParaRPr lang="en-US" dirty="0"/>
          </a:p>
        </p:txBody>
      </p:sp>
      <p:sp>
        <p:nvSpPr>
          <p:cNvPr id="17" name="Text Placeholder 14">
            <a:extLst>
              <a:ext uri="{FF2B5EF4-FFF2-40B4-BE49-F238E27FC236}">
                <a16:creationId xmlns:a16="http://schemas.microsoft.com/office/drawing/2014/main" id="{6B6CA596-A8A9-5739-5161-573AE201B426}"/>
              </a:ext>
            </a:extLst>
          </p:cNvPr>
          <p:cNvSpPr>
            <a:spLocks noGrp="1"/>
          </p:cNvSpPr>
          <p:nvPr>
            <p:ph type="body" sz="quarter" idx="33" hasCustomPrompt="1"/>
          </p:nvPr>
        </p:nvSpPr>
        <p:spPr>
          <a:xfrm>
            <a:off x="17811752" y="3755497"/>
            <a:ext cx="9068107" cy="901347"/>
          </a:xfrm>
          <a:prstGeom prst="rect">
            <a:avLst/>
          </a:prstGeom>
        </p:spPr>
        <p:txBody>
          <a:bodyPr>
            <a:noAutofit/>
          </a:bodyPr>
          <a:lstStyle>
            <a:lvl1pPr marL="0" indent="0">
              <a:lnSpc>
                <a:spcPct val="100000"/>
              </a:lnSpc>
              <a:spcBef>
                <a:spcPts val="1200"/>
              </a:spcBef>
              <a:buNone/>
              <a:defRPr sz="3200" b="1">
                <a:solidFill>
                  <a:schemeClr val="bg2">
                    <a:lumMod val="50000"/>
                  </a:schemeClr>
                </a:solidFill>
                <a:latin typeface="Myriad Pro" panose="020B0503030403020204" pitchFamily="34" charset="0"/>
                <a:ea typeface="Roboto" panose="02000000000000000000" pitchFamily="2" charset="0"/>
              </a:defRPr>
            </a:lvl1pPr>
            <a:lvl2pPr marL="2194307" indent="0">
              <a:buNone/>
              <a:defRPr sz="2200">
                <a:solidFill>
                  <a:schemeClr val="bg1"/>
                </a:solidFill>
                <a:latin typeface="Myriad Pro" panose="020B0503030403020204" pitchFamily="34" charset="0"/>
                <a:ea typeface="Roboto" panose="02000000000000000000" pitchFamily="2" charset="0"/>
              </a:defRPr>
            </a:lvl2pPr>
            <a:lvl3pPr marL="4388614" indent="0">
              <a:buNone/>
              <a:defRPr sz="2200">
                <a:solidFill>
                  <a:schemeClr val="bg1"/>
                </a:solidFill>
                <a:latin typeface="Myriad Pro" panose="020B0503030403020204" pitchFamily="34" charset="0"/>
                <a:ea typeface="Roboto" panose="02000000000000000000" pitchFamily="2" charset="0"/>
              </a:defRPr>
            </a:lvl3pPr>
            <a:lvl4pPr marL="6582922" indent="0">
              <a:buNone/>
              <a:defRPr sz="2200">
                <a:solidFill>
                  <a:schemeClr val="bg1"/>
                </a:solidFill>
                <a:latin typeface="Myriad Pro" panose="020B0503030403020204" pitchFamily="34" charset="0"/>
                <a:ea typeface="Roboto" panose="02000000000000000000" pitchFamily="2" charset="0"/>
              </a:defRPr>
            </a:lvl4pPr>
            <a:lvl5pPr marL="8777231" indent="0">
              <a:buNone/>
              <a:defRPr sz="2200">
                <a:solidFill>
                  <a:schemeClr val="bg1"/>
                </a:solidFill>
                <a:latin typeface="Myriad Pro" panose="020B0503030403020204" pitchFamily="34" charset="0"/>
                <a:ea typeface="Roboto" panose="02000000000000000000" pitchFamily="2" charset="0"/>
              </a:defRPr>
            </a:lvl5pPr>
          </a:lstStyle>
          <a:p>
            <a:pPr lvl="0"/>
            <a:r>
              <a:rPr lang="en-US" dirty="0"/>
              <a:t>DIVISON: OFFICE OF RESEARCH EDUCATION </a:t>
            </a:r>
          </a:p>
        </p:txBody>
      </p:sp>
      <p:sp>
        <p:nvSpPr>
          <p:cNvPr id="15" name="Text Placeholder 14">
            <a:extLst>
              <a:ext uri="{FF2B5EF4-FFF2-40B4-BE49-F238E27FC236}">
                <a16:creationId xmlns:a16="http://schemas.microsoft.com/office/drawing/2014/main" id="{235860CF-8858-4E45-BD9E-10BE814AC0E8}"/>
              </a:ext>
            </a:extLst>
          </p:cNvPr>
          <p:cNvSpPr>
            <a:spLocks noGrp="1"/>
          </p:cNvSpPr>
          <p:nvPr>
            <p:ph type="body" sz="quarter" idx="13" hasCustomPrompt="1"/>
          </p:nvPr>
        </p:nvSpPr>
        <p:spPr>
          <a:xfrm>
            <a:off x="772279" y="2618948"/>
            <a:ext cx="14930202" cy="1578741"/>
          </a:xfrm>
          <a:prstGeom prst="rect">
            <a:avLst/>
          </a:prstGeom>
        </p:spPr>
        <p:txBody>
          <a:bodyPr>
            <a:noAutofit/>
          </a:bodyPr>
          <a:lstStyle>
            <a:lvl1pPr marL="0" indent="0">
              <a:lnSpc>
                <a:spcPct val="100000"/>
              </a:lnSpc>
              <a:spcBef>
                <a:spcPts val="1200"/>
              </a:spcBef>
              <a:buNone/>
              <a:defRPr sz="2800" b="1">
                <a:solidFill>
                  <a:schemeClr val="bg1"/>
                </a:solidFill>
                <a:latin typeface="Myriad Pro" panose="020B0503030403020204" pitchFamily="34" charset="0"/>
                <a:ea typeface="Roboto" panose="02000000000000000000" pitchFamily="2" charset="0"/>
              </a:defRPr>
            </a:lvl1pPr>
            <a:lvl2pPr marL="2194307" indent="0">
              <a:buNone/>
              <a:defRPr sz="2200">
                <a:solidFill>
                  <a:schemeClr val="bg1"/>
                </a:solidFill>
                <a:latin typeface="Myriad Pro" panose="020B0503030403020204" pitchFamily="34" charset="0"/>
                <a:ea typeface="Roboto" panose="02000000000000000000" pitchFamily="2" charset="0"/>
              </a:defRPr>
            </a:lvl2pPr>
            <a:lvl3pPr marL="4388614" indent="0">
              <a:buNone/>
              <a:defRPr sz="2200">
                <a:solidFill>
                  <a:schemeClr val="bg1"/>
                </a:solidFill>
                <a:latin typeface="Myriad Pro" panose="020B0503030403020204" pitchFamily="34" charset="0"/>
                <a:ea typeface="Roboto" panose="02000000000000000000" pitchFamily="2" charset="0"/>
              </a:defRPr>
            </a:lvl3pPr>
            <a:lvl4pPr marL="6582922" indent="0">
              <a:buNone/>
              <a:defRPr sz="2200">
                <a:solidFill>
                  <a:schemeClr val="bg1"/>
                </a:solidFill>
                <a:latin typeface="Myriad Pro" panose="020B0503030403020204" pitchFamily="34" charset="0"/>
                <a:ea typeface="Roboto" panose="02000000000000000000" pitchFamily="2" charset="0"/>
              </a:defRPr>
            </a:lvl4pPr>
            <a:lvl5pPr marL="8777231" indent="0">
              <a:buNone/>
              <a:defRPr sz="2200">
                <a:solidFill>
                  <a:schemeClr val="bg1"/>
                </a:solidFill>
                <a:latin typeface="Myriad Pro" panose="020B0503030403020204" pitchFamily="34" charset="0"/>
                <a:ea typeface="Roboto" panose="02000000000000000000" pitchFamily="2" charset="0"/>
              </a:defRPr>
            </a:lvl5pPr>
          </a:lstStyle>
          <a:p>
            <a:pPr lvl="0"/>
            <a:r>
              <a:rPr lang="en-US" dirty="0"/>
              <a:t>STUDENT NAME(S): First Last Name, First Last Name, </a:t>
            </a:r>
          </a:p>
          <a:p>
            <a:pPr marL="0" marR="0" lvl="0" indent="0" algn="l" defTabSz="274309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First Last Name, and First Last Name, </a:t>
            </a:r>
          </a:p>
          <a:p>
            <a:pPr lvl="0"/>
            <a:endParaRPr lang="en-US" dirty="0"/>
          </a:p>
        </p:txBody>
      </p:sp>
      <p:sp>
        <p:nvSpPr>
          <p:cNvPr id="19" name="Picture Placeholder 18">
            <a:extLst>
              <a:ext uri="{FF2B5EF4-FFF2-40B4-BE49-F238E27FC236}">
                <a16:creationId xmlns:a16="http://schemas.microsoft.com/office/drawing/2014/main" id="{616E4A3E-A957-10FC-F921-7B191E101AA5}"/>
              </a:ext>
            </a:extLst>
          </p:cNvPr>
          <p:cNvSpPr>
            <a:spLocks noGrp="1"/>
          </p:cNvSpPr>
          <p:nvPr>
            <p:ph type="pic" sz="quarter" idx="34" hasCustomPrompt="1"/>
          </p:nvPr>
        </p:nvSpPr>
        <p:spPr>
          <a:xfrm>
            <a:off x="6968611" y="34910475"/>
            <a:ext cx="2655731" cy="1665525"/>
          </a:xfrm>
        </p:spPr>
        <p:txBody>
          <a:bodyPr>
            <a:normAutofit/>
          </a:bodyPr>
          <a:lstStyle>
            <a:lvl1pPr marL="0" indent="0">
              <a:buNone/>
              <a:defRPr sz="2800"/>
            </a:lvl1pPr>
          </a:lstStyle>
          <a:p>
            <a:r>
              <a:rPr lang="en-US" sz="2800" dirty="0"/>
              <a:t>Insert logo  </a:t>
            </a:r>
            <a:endParaRPr lang="en-US" dirty="0"/>
          </a:p>
        </p:txBody>
      </p:sp>
      <p:sp>
        <p:nvSpPr>
          <p:cNvPr id="22" name="Picture Placeholder 18">
            <a:extLst>
              <a:ext uri="{FF2B5EF4-FFF2-40B4-BE49-F238E27FC236}">
                <a16:creationId xmlns:a16="http://schemas.microsoft.com/office/drawing/2014/main" id="{528B9EB1-0F1E-8CAB-46B8-F7C6A720DBDA}"/>
              </a:ext>
            </a:extLst>
          </p:cNvPr>
          <p:cNvSpPr>
            <a:spLocks noGrp="1"/>
          </p:cNvSpPr>
          <p:nvPr>
            <p:ph type="pic" sz="quarter" idx="35" hasCustomPrompt="1"/>
          </p:nvPr>
        </p:nvSpPr>
        <p:spPr>
          <a:xfrm>
            <a:off x="17630677" y="34776328"/>
            <a:ext cx="2655731" cy="1665525"/>
          </a:xfrm>
        </p:spPr>
        <p:txBody>
          <a:bodyPr>
            <a:normAutofit/>
          </a:bodyPr>
          <a:lstStyle>
            <a:lvl1pPr marL="0" indent="0">
              <a:buNone/>
              <a:defRPr sz="2800"/>
            </a:lvl1pPr>
          </a:lstStyle>
          <a:p>
            <a:r>
              <a:rPr lang="en-US" sz="2800" dirty="0"/>
              <a:t>Insert logo  </a:t>
            </a:r>
            <a:endParaRPr lang="en-US" dirty="0"/>
          </a:p>
        </p:txBody>
      </p:sp>
      <p:sp>
        <p:nvSpPr>
          <p:cNvPr id="24" name="Picture Placeholder 18">
            <a:extLst>
              <a:ext uri="{FF2B5EF4-FFF2-40B4-BE49-F238E27FC236}">
                <a16:creationId xmlns:a16="http://schemas.microsoft.com/office/drawing/2014/main" id="{2315C59D-FE4F-930F-6F36-EA7DCB03EB06}"/>
              </a:ext>
            </a:extLst>
          </p:cNvPr>
          <p:cNvSpPr>
            <a:spLocks noGrp="1"/>
          </p:cNvSpPr>
          <p:nvPr>
            <p:ph type="pic" sz="quarter" idx="36" hasCustomPrompt="1"/>
          </p:nvPr>
        </p:nvSpPr>
        <p:spPr>
          <a:xfrm>
            <a:off x="22961710" y="34774412"/>
            <a:ext cx="2655731" cy="1665525"/>
          </a:xfrm>
        </p:spPr>
        <p:txBody>
          <a:bodyPr>
            <a:normAutofit/>
          </a:bodyPr>
          <a:lstStyle>
            <a:lvl1pPr marL="0" indent="0">
              <a:buNone/>
              <a:defRPr sz="2800"/>
            </a:lvl1pPr>
          </a:lstStyle>
          <a:p>
            <a:r>
              <a:rPr lang="en-US" sz="2800" dirty="0"/>
              <a:t>Insert logo  </a:t>
            </a:r>
            <a:endParaRPr lang="en-US" dirty="0"/>
          </a:p>
        </p:txBody>
      </p:sp>
      <p:sp>
        <p:nvSpPr>
          <p:cNvPr id="31" name="Text Placeholder 21">
            <a:extLst>
              <a:ext uri="{FF2B5EF4-FFF2-40B4-BE49-F238E27FC236}">
                <a16:creationId xmlns:a16="http://schemas.microsoft.com/office/drawing/2014/main" id="{A00FB62E-DDA1-2756-5E70-9F553335DBB1}"/>
              </a:ext>
            </a:extLst>
          </p:cNvPr>
          <p:cNvSpPr>
            <a:spLocks noGrp="1"/>
          </p:cNvSpPr>
          <p:nvPr>
            <p:ph type="body" sz="quarter" idx="37" hasCustomPrompt="1"/>
          </p:nvPr>
        </p:nvSpPr>
        <p:spPr>
          <a:xfrm>
            <a:off x="772278" y="21824289"/>
            <a:ext cx="8001202" cy="10587859"/>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32" name="Text Placeholder 21">
            <a:extLst>
              <a:ext uri="{FF2B5EF4-FFF2-40B4-BE49-F238E27FC236}">
                <a16:creationId xmlns:a16="http://schemas.microsoft.com/office/drawing/2014/main" id="{858E1431-6D10-F9D6-64EB-690A986E94E8}"/>
              </a:ext>
            </a:extLst>
          </p:cNvPr>
          <p:cNvSpPr>
            <a:spLocks noGrp="1"/>
          </p:cNvSpPr>
          <p:nvPr>
            <p:ph type="body" sz="quarter" idx="38" hasCustomPrompt="1"/>
          </p:nvPr>
        </p:nvSpPr>
        <p:spPr>
          <a:xfrm>
            <a:off x="772278" y="20087916"/>
            <a:ext cx="8001202" cy="1343731"/>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34" name="Picture Placeholder 33">
            <a:extLst>
              <a:ext uri="{FF2B5EF4-FFF2-40B4-BE49-F238E27FC236}">
                <a16:creationId xmlns:a16="http://schemas.microsoft.com/office/drawing/2014/main" id="{36C38E80-5B68-3778-B8A8-FF1F770F504D}"/>
              </a:ext>
            </a:extLst>
          </p:cNvPr>
          <p:cNvSpPr>
            <a:spLocks noGrp="1"/>
          </p:cNvSpPr>
          <p:nvPr>
            <p:ph type="pic" sz="quarter" idx="39" hasCustomPrompt="1"/>
          </p:nvPr>
        </p:nvSpPr>
        <p:spPr>
          <a:xfrm>
            <a:off x="772278" y="13079318"/>
            <a:ext cx="8001202" cy="6615956"/>
          </a:xfrm>
          <a:solidFill>
            <a:schemeClr val="bg1">
              <a:lumMod val="65000"/>
            </a:schemeClr>
          </a:solidFill>
        </p:spPr>
        <p:txBody>
          <a:bodyPr>
            <a:normAutofit/>
          </a:bodyPr>
          <a:lstStyle>
            <a:lvl1pPr marL="0" indent="0">
              <a:buNone/>
              <a:defRPr sz="6000"/>
            </a:lvl1pPr>
          </a:lstStyle>
          <a:p>
            <a:r>
              <a:rPr lang="en-US" dirty="0"/>
              <a:t>Chart or image </a:t>
            </a:r>
          </a:p>
        </p:txBody>
      </p:sp>
      <p:sp>
        <p:nvSpPr>
          <p:cNvPr id="35" name="Text Placeholder 21">
            <a:extLst>
              <a:ext uri="{FF2B5EF4-FFF2-40B4-BE49-F238E27FC236}">
                <a16:creationId xmlns:a16="http://schemas.microsoft.com/office/drawing/2014/main" id="{AA9FFE80-17FB-32B9-B864-70804CEAB6CD}"/>
              </a:ext>
            </a:extLst>
          </p:cNvPr>
          <p:cNvSpPr>
            <a:spLocks noGrp="1"/>
          </p:cNvSpPr>
          <p:nvPr>
            <p:ph type="body" sz="quarter" idx="40" hasCustomPrompt="1"/>
          </p:nvPr>
        </p:nvSpPr>
        <p:spPr>
          <a:xfrm>
            <a:off x="9143610" y="24711730"/>
            <a:ext cx="9514912" cy="9019148"/>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36" name="Text Placeholder 21">
            <a:extLst>
              <a:ext uri="{FF2B5EF4-FFF2-40B4-BE49-F238E27FC236}">
                <a16:creationId xmlns:a16="http://schemas.microsoft.com/office/drawing/2014/main" id="{63827ACA-C810-AC1C-C397-0E46EF0C6B4C}"/>
              </a:ext>
            </a:extLst>
          </p:cNvPr>
          <p:cNvSpPr>
            <a:spLocks noGrp="1"/>
          </p:cNvSpPr>
          <p:nvPr>
            <p:ph type="body" sz="quarter" idx="41" hasCustomPrompt="1"/>
          </p:nvPr>
        </p:nvSpPr>
        <p:spPr>
          <a:xfrm>
            <a:off x="9143610" y="5595317"/>
            <a:ext cx="9514912" cy="1343731"/>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37" name="Text Placeholder 21">
            <a:extLst>
              <a:ext uri="{FF2B5EF4-FFF2-40B4-BE49-F238E27FC236}">
                <a16:creationId xmlns:a16="http://schemas.microsoft.com/office/drawing/2014/main" id="{9458260F-6E22-A511-B0A3-1968C9E83271}"/>
              </a:ext>
            </a:extLst>
          </p:cNvPr>
          <p:cNvSpPr>
            <a:spLocks noGrp="1"/>
          </p:cNvSpPr>
          <p:nvPr>
            <p:ph type="body" sz="quarter" idx="42" hasCustomPrompt="1"/>
          </p:nvPr>
        </p:nvSpPr>
        <p:spPr>
          <a:xfrm>
            <a:off x="18878657" y="7331693"/>
            <a:ext cx="8001202" cy="11413180"/>
          </a:xfrm>
          <a:prstGeom prst="rect">
            <a:avLst/>
          </a:prstGeom>
        </p:spPr>
        <p:txBody>
          <a:bodyPr wrap="square">
            <a:no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38" name="Text Placeholder 21">
            <a:extLst>
              <a:ext uri="{FF2B5EF4-FFF2-40B4-BE49-F238E27FC236}">
                <a16:creationId xmlns:a16="http://schemas.microsoft.com/office/drawing/2014/main" id="{F058B71D-382E-648B-46C7-64B7B35E2662}"/>
              </a:ext>
            </a:extLst>
          </p:cNvPr>
          <p:cNvSpPr>
            <a:spLocks noGrp="1"/>
          </p:cNvSpPr>
          <p:nvPr>
            <p:ph type="body" sz="quarter" idx="43" hasCustomPrompt="1"/>
          </p:nvPr>
        </p:nvSpPr>
        <p:spPr>
          <a:xfrm>
            <a:off x="18878657" y="5595317"/>
            <a:ext cx="8001202" cy="1343731"/>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40" name="Picture Placeholder 33">
            <a:extLst>
              <a:ext uri="{FF2B5EF4-FFF2-40B4-BE49-F238E27FC236}">
                <a16:creationId xmlns:a16="http://schemas.microsoft.com/office/drawing/2014/main" id="{B27B79BB-3513-4601-22A3-4E8F980D7421}"/>
              </a:ext>
            </a:extLst>
          </p:cNvPr>
          <p:cNvSpPr>
            <a:spLocks noGrp="1"/>
          </p:cNvSpPr>
          <p:nvPr>
            <p:ph type="pic" sz="quarter" idx="44" hasCustomPrompt="1"/>
          </p:nvPr>
        </p:nvSpPr>
        <p:spPr>
          <a:xfrm>
            <a:off x="9143610" y="15522311"/>
            <a:ext cx="9514912" cy="9019148"/>
          </a:xfrm>
          <a:solidFill>
            <a:schemeClr val="bg1">
              <a:lumMod val="65000"/>
            </a:schemeClr>
          </a:solidFill>
        </p:spPr>
        <p:txBody>
          <a:bodyPr>
            <a:normAutofit/>
          </a:bodyPr>
          <a:lstStyle>
            <a:lvl1pPr marL="0" indent="0">
              <a:buNone/>
              <a:defRPr sz="6000"/>
            </a:lvl1pPr>
          </a:lstStyle>
          <a:p>
            <a:r>
              <a:rPr lang="en-US" dirty="0"/>
              <a:t>Chart or image</a:t>
            </a:r>
          </a:p>
        </p:txBody>
      </p:sp>
      <p:sp>
        <p:nvSpPr>
          <p:cNvPr id="42" name="Text Placeholder 21">
            <a:extLst>
              <a:ext uri="{FF2B5EF4-FFF2-40B4-BE49-F238E27FC236}">
                <a16:creationId xmlns:a16="http://schemas.microsoft.com/office/drawing/2014/main" id="{9DBB8568-1D65-0805-DE04-7318868A1869}"/>
              </a:ext>
            </a:extLst>
          </p:cNvPr>
          <p:cNvSpPr>
            <a:spLocks noGrp="1"/>
          </p:cNvSpPr>
          <p:nvPr>
            <p:ph type="body" sz="quarter" idx="46" hasCustomPrompt="1"/>
          </p:nvPr>
        </p:nvSpPr>
        <p:spPr>
          <a:xfrm>
            <a:off x="9257910" y="7534891"/>
            <a:ext cx="9514912" cy="7356821"/>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43" name="Text Placeholder 21">
            <a:extLst>
              <a:ext uri="{FF2B5EF4-FFF2-40B4-BE49-F238E27FC236}">
                <a16:creationId xmlns:a16="http://schemas.microsoft.com/office/drawing/2014/main" id="{BE938A31-DC1D-DB0D-9769-7D42E67107B0}"/>
              </a:ext>
            </a:extLst>
          </p:cNvPr>
          <p:cNvSpPr>
            <a:spLocks noGrp="1"/>
          </p:cNvSpPr>
          <p:nvPr>
            <p:ph type="body" sz="quarter" idx="47" hasCustomPrompt="1"/>
          </p:nvPr>
        </p:nvSpPr>
        <p:spPr>
          <a:xfrm>
            <a:off x="18878657" y="25700735"/>
            <a:ext cx="8001202" cy="8030143"/>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44" name="Text Placeholder 21">
            <a:extLst>
              <a:ext uri="{FF2B5EF4-FFF2-40B4-BE49-F238E27FC236}">
                <a16:creationId xmlns:a16="http://schemas.microsoft.com/office/drawing/2014/main" id="{F46D09BD-21EE-670F-0128-1D58988B3C65}"/>
              </a:ext>
            </a:extLst>
          </p:cNvPr>
          <p:cNvSpPr>
            <a:spLocks noGrp="1"/>
          </p:cNvSpPr>
          <p:nvPr>
            <p:ph type="body" sz="quarter" idx="48" hasCustomPrompt="1"/>
          </p:nvPr>
        </p:nvSpPr>
        <p:spPr>
          <a:xfrm>
            <a:off x="18852351" y="23869593"/>
            <a:ext cx="8001202" cy="1343731"/>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47" name="Picture Placeholder 33">
            <a:extLst>
              <a:ext uri="{FF2B5EF4-FFF2-40B4-BE49-F238E27FC236}">
                <a16:creationId xmlns:a16="http://schemas.microsoft.com/office/drawing/2014/main" id="{F9828C53-99A6-0C7E-C310-C037954DD735}"/>
              </a:ext>
            </a:extLst>
          </p:cNvPr>
          <p:cNvSpPr>
            <a:spLocks noGrp="1"/>
          </p:cNvSpPr>
          <p:nvPr>
            <p:ph type="pic" sz="quarter" idx="51" hasCustomPrompt="1"/>
          </p:nvPr>
        </p:nvSpPr>
        <p:spPr>
          <a:xfrm>
            <a:off x="18878657" y="16394973"/>
            <a:ext cx="7974896" cy="7131401"/>
          </a:xfrm>
          <a:solidFill>
            <a:schemeClr val="bg1">
              <a:lumMod val="65000"/>
            </a:schemeClr>
          </a:solidFill>
        </p:spPr>
        <p:txBody>
          <a:bodyPr wrap="square">
            <a:normAutofit/>
          </a:bodyPr>
          <a:lstStyle>
            <a:lvl1pPr marL="0" indent="0">
              <a:buNone/>
              <a:defRPr sz="6000"/>
            </a:lvl1pPr>
          </a:lstStyle>
          <a:p>
            <a:r>
              <a:rPr lang="en-US" dirty="0"/>
              <a:t>Chart or image </a:t>
            </a:r>
          </a:p>
        </p:txBody>
      </p:sp>
      <p:pic>
        <p:nvPicPr>
          <p:cNvPr id="3" name="Picture 2" descr="A picture containing text&#10;&#10;Description automatically generated">
            <a:extLst>
              <a:ext uri="{FF2B5EF4-FFF2-40B4-BE49-F238E27FC236}">
                <a16:creationId xmlns:a16="http://schemas.microsoft.com/office/drawing/2014/main" id="{D9EEA0CA-1EAC-1057-F8F7-B2FF4B7A034C}"/>
              </a:ext>
            </a:extLst>
          </p:cNvPr>
          <p:cNvPicPr>
            <a:picLocks noChangeAspect="1"/>
          </p:cNvPicPr>
          <p:nvPr userDrawn="1"/>
        </p:nvPicPr>
        <p:blipFill>
          <a:blip r:embed="rId3"/>
          <a:stretch>
            <a:fillRect/>
          </a:stretch>
        </p:blipFill>
        <p:spPr>
          <a:xfrm>
            <a:off x="1367497" y="35105384"/>
            <a:ext cx="4143889" cy="995554"/>
          </a:xfrm>
          <a:prstGeom prst="rect">
            <a:avLst/>
          </a:prstGeom>
        </p:spPr>
      </p:pic>
      <p:pic>
        <p:nvPicPr>
          <p:cNvPr id="5" name="Picture 4">
            <a:extLst>
              <a:ext uri="{FF2B5EF4-FFF2-40B4-BE49-F238E27FC236}">
                <a16:creationId xmlns:a16="http://schemas.microsoft.com/office/drawing/2014/main" id="{78E50508-C1AF-EF1B-22B2-161ABC1A2433}"/>
              </a:ext>
            </a:extLst>
          </p:cNvPr>
          <p:cNvPicPr>
            <a:picLocks noChangeAspect="1"/>
          </p:cNvPicPr>
          <p:nvPr userDrawn="1"/>
        </p:nvPicPr>
        <p:blipFill>
          <a:blip r:embed="rId4"/>
          <a:srcRect/>
          <a:stretch/>
        </p:blipFill>
        <p:spPr>
          <a:xfrm>
            <a:off x="12299645" y="35150053"/>
            <a:ext cx="3803956" cy="953761"/>
          </a:xfrm>
          <a:prstGeom prst="rect">
            <a:avLst/>
          </a:prstGeom>
        </p:spPr>
      </p:pic>
    </p:spTree>
    <p:extLst>
      <p:ext uri="{BB962C8B-B14F-4D97-AF65-F5344CB8AC3E}">
        <p14:creationId xmlns:p14="http://schemas.microsoft.com/office/powerpoint/2010/main" val="3182470303"/>
      </p:ext>
    </p:extLst>
  </p:cSld>
  <p:clrMapOvr>
    <a:masterClrMapping/>
  </p:clrMapOvr>
  <p:extLst>
    <p:ext uri="{DCECCB84-F9BA-43D5-87BE-67443E8EF086}">
      <p15:sldGuideLst xmlns:p15="http://schemas.microsoft.com/office/powerpoint/2012/main">
        <p15:guide id="1" orient="horz" pos="11520" userDrawn="1">
          <p15:clr>
            <a:srgbClr val="FBAE40"/>
          </p15:clr>
        </p15:guide>
        <p15:guide id="2" pos="86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1"/>
            <a:ext cx="2366010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82000"/>
                  </a:schemeClr>
                </a:solidFill>
              </a:defRPr>
            </a:lvl1pPr>
          </a:lstStyle>
          <a:p>
            <a:fld id="{C764DE79-268F-4C1A-8933-263129D2AF90}" type="datetimeFigureOut">
              <a:rPr lang="en-US" smtClean="0"/>
              <a:t>4/4/2025</a:t>
            </a:fld>
            <a:endParaRPr lang="en-US" dirty="0"/>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82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659459585"/>
      </p:ext>
    </p:extLst>
  </p:cSld>
  <p:clrMap bg1="lt1" tx1="dk1" bg2="lt2" tx2="dk2" accent1="accent1" accent2="accent2" accent3="accent3" accent4="accent4" accent5="accent5" accent6="accent6" hlink="hlink" folHlink="folHlink"/>
  <p:sldLayoutIdLst>
    <p:sldLayoutId id="2147483777" r:id="rId1"/>
    <p:sldLayoutId id="2147483762" r:id="rId2"/>
    <p:sldLayoutId id="2147483764" r:id="rId3"/>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C49D19-F29C-ED97-A92E-E6BDD417EB09}"/>
              </a:ext>
            </a:extLst>
          </p:cNvPr>
          <p:cNvSpPr>
            <a:spLocks noGrp="1"/>
          </p:cNvSpPr>
          <p:nvPr>
            <p:ph type="body" sz="quarter" idx="21"/>
          </p:nvPr>
        </p:nvSpPr>
        <p:spPr>
          <a:xfrm>
            <a:off x="772278" y="7331694"/>
            <a:ext cx="8001202" cy="5943945"/>
          </a:xfrm>
        </p:spPr>
        <p:txBody>
          <a:bodyPr>
            <a:noAutofit/>
          </a:bodyPr>
          <a:lstStyle/>
          <a:p>
            <a:pPr marL="0" marR="0"/>
            <a:r>
              <a:rPr lang="en-US" sz="3200" dirty="0">
                <a:solidFill>
                  <a:srgbClr val="000000"/>
                </a:solidFill>
                <a:effectLst/>
                <a:latin typeface="Myriad Pro" panose="020B0503030403020204"/>
                <a:ea typeface="Times New Roman" panose="02020603050405020304" pitchFamily="18" charset="0"/>
                <a:cs typeface="Aptos" panose="020B0004020202020204" pitchFamily="34" charset="0"/>
              </a:rPr>
              <a:t>Traditional I/O methods like CSV and POSIX falter in I/O intensive projects due to limited scalability and speed. ADIOS2, developed at Oak Ridge National Laboratory, transforms high-performance computing with fast I/O, self-describing data formats, and advanced compression. Its modular design allows for optimized performance in demanding applications such as climate modeling, significantly outperforming traditional methods.</a:t>
            </a:r>
            <a:endParaRPr lang="en-US" sz="3200" dirty="0">
              <a:effectLst/>
              <a:latin typeface="Myriad Pro" panose="020B0503030403020204"/>
              <a:ea typeface="Times New Roman" panose="02020603050405020304" pitchFamily="18" charset="0"/>
              <a:cs typeface="Aptos" panose="020B0004020202020204" pitchFamily="34" charset="0"/>
            </a:endParaRPr>
          </a:p>
          <a:p>
            <a:endParaRPr lang="en-US" sz="3200" dirty="0"/>
          </a:p>
        </p:txBody>
      </p:sp>
      <p:sp>
        <p:nvSpPr>
          <p:cNvPr id="3" name="Text Placeholder 2">
            <a:extLst>
              <a:ext uri="{FF2B5EF4-FFF2-40B4-BE49-F238E27FC236}">
                <a16:creationId xmlns:a16="http://schemas.microsoft.com/office/drawing/2014/main" id="{06E33B65-FB68-D4EF-FA59-0CC6849D7957}"/>
              </a:ext>
            </a:extLst>
          </p:cNvPr>
          <p:cNvSpPr>
            <a:spLocks noGrp="1"/>
          </p:cNvSpPr>
          <p:nvPr>
            <p:ph type="body" sz="quarter" idx="14"/>
          </p:nvPr>
        </p:nvSpPr>
        <p:spPr/>
        <p:txBody>
          <a:bodyPr/>
          <a:lstStyle/>
          <a:p>
            <a:r>
              <a:rPr lang="en-US" dirty="0"/>
              <a:t>Define The Problem</a:t>
            </a:r>
          </a:p>
        </p:txBody>
      </p:sp>
      <p:sp>
        <p:nvSpPr>
          <p:cNvPr id="4" name="Title 3">
            <a:extLst>
              <a:ext uri="{FF2B5EF4-FFF2-40B4-BE49-F238E27FC236}">
                <a16:creationId xmlns:a16="http://schemas.microsoft.com/office/drawing/2014/main" id="{8DC14410-C644-C2E9-9DDA-BFB47D0571DD}"/>
              </a:ext>
            </a:extLst>
          </p:cNvPr>
          <p:cNvSpPr>
            <a:spLocks noGrp="1"/>
          </p:cNvSpPr>
          <p:nvPr>
            <p:ph type="title"/>
          </p:nvPr>
        </p:nvSpPr>
        <p:spPr/>
        <p:txBody>
          <a:bodyPr>
            <a:normAutofit/>
          </a:bodyPr>
          <a:lstStyle/>
          <a:p>
            <a:r>
              <a:rPr lang="en-US" b="1" dirty="0">
                <a:effectLst/>
                <a:latin typeface="Aptos" panose="020B0004020202020204" pitchFamily="34" charset="0"/>
                <a:ea typeface="Aptos" panose="020B0004020202020204" pitchFamily="34" charset="0"/>
                <a:cs typeface="Times New Roman" panose="02020603050405020304" pitchFamily="18" charset="0"/>
              </a:rPr>
              <a:t>Optimizing Data Management in HPC with ADIOS2: A Comparative Study</a:t>
            </a:r>
            <a:endParaRPr lang="en-US" dirty="0"/>
          </a:p>
        </p:txBody>
      </p:sp>
      <p:sp>
        <p:nvSpPr>
          <p:cNvPr id="5" name="Text Placeholder 4">
            <a:extLst>
              <a:ext uri="{FF2B5EF4-FFF2-40B4-BE49-F238E27FC236}">
                <a16:creationId xmlns:a16="http://schemas.microsoft.com/office/drawing/2014/main" id="{32D14553-7AED-240C-32A0-E340158B4BD3}"/>
              </a:ext>
            </a:extLst>
          </p:cNvPr>
          <p:cNvSpPr>
            <a:spLocks noGrp="1"/>
          </p:cNvSpPr>
          <p:nvPr>
            <p:ph type="body" sz="quarter" idx="32"/>
          </p:nvPr>
        </p:nvSpPr>
        <p:spPr/>
        <p:txBody>
          <a:bodyPr/>
          <a:lstStyle/>
          <a:p>
            <a:r>
              <a:rPr lang="en-US" dirty="0"/>
              <a:t>Ana Gainaru</a:t>
            </a:r>
          </a:p>
        </p:txBody>
      </p:sp>
      <p:sp>
        <p:nvSpPr>
          <p:cNvPr id="6" name="Text Placeholder 5">
            <a:extLst>
              <a:ext uri="{FF2B5EF4-FFF2-40B4-BE49-F238E27FC236}">
                <a16:creationId xmlns:a16="http://schemas.microsoft.com/office/drawing/2014/main" id="{C4F573B2-5A09-06D2-E999-66F6723F1DBC}"/>
              </a:ext>
            </a:extLst>
          </p:cNvPr>
          <p:cNvSpPr>
            <a:spLocks noGrp="1"/>
          </p:cNvSpPr>
          <p:nvPr>
            <p:ph type="body" sz="quarter" idx="33"/>
          </p:nvPr>
        </p:nvSpPr>
        <p:spPr/>
        <p:txBody>
          <a:bodyPr/>
          <a:lstStyle/>
          <a:p>
            <a:endParaRPr lang="en-US"/>
          </a:p>
        </p:txBody>
      </p:sp>
      <p:sp>
        <p:nvSpPr>
          <p:cNvPr id="7" name="Text Placeholder 6">
            <a:extLst>
              <a:ext uri="{FF2B5EF4-FFF2-40B4-BE49-F238E27FC236}">
                <a16:creationId xmlns:a16="http://schemas.microsoft.com/office/drawing/2014/main" id="{C0CF38B1-FA84-6391-220C-5FBEBADC29A2}"/>
              </a:ext>
            </a:extLst>
          </p:cNvPr>
          <p:cNvSpPr>
            <a:spLocks noGrp="1"/>
          </p:cNvSpPr>
          <p:nvPr>
            <p:ph type="body" sz="quarter" idx="13"/>
          </p:nvPr>
        </p:nvSpPr>
        <p:spPr/>
        <p:txBody>
          <a:bodyPr/>
          <a:lstStyle/>
          <a:p>
            <a:r>
              <a:rPr lang="en-US" dirty="0"/>
              <a:t>Raven Campbell</a:t>
            </a:r>
          </a:p>
        </p:txBody>
      </p:sp>
      <p:pic>
        <p:nvPicPr>
          <p:cNvPr id="38" name="Picture Placeholder 37" descr="Logo&#10;&#10;AI-generated content may be incorrect.">
            <a:extLst>
              <a:ext uri="{FF2B5EF4-FFF2-40B4-BE49-F238E27FC236}">
                <a16:creationId xmlns:a16="http://schemas.microsoft.com/office/drawing/2014/main" id="{8F10ED34-A923-6FC9-F1F3-F84A7ABDEBBD}"/>
              </a:ext>
            </a:extLst>
          </p:cNvPr>
          <p:cNvPicPr>
            <a:picLocks noGrp="1" noChangeAspect="1"/>
          </p:cNvPicPr>
          <p:nvPr>
            <p:ph type="pic" sz="quarter" idx="34"/>
          </p:nvPr>
        </p:nvPicPr>
        <p:blipFill>
          <a:blip r:embed="rId3"/>
          <a:srcRect t="156" b="156"/>
          <a:stretch>
            <a:fillRect/>
          </a:stretch>
        </p:blipFill>
        <p:spPr/>
      </p:pic>
      <p:pic>
        <p:nvPicPr>
          <p:cNvPr id="28" name="Picture Placeholder 27" descr="Graphical user interface, text, application&#10;&#10;AI-generated content may be incorrect.">
            <a:extLst>
              <a:ext uri="{FF2B5EF4-FFF2-40B4-BE49-F238E27FC236}">
                <a16:creationId xmlns:a16="http://schemas.microsoft.com/office/drawing/2014/main" id="{6B700AF0-4A45-5DB6-6116-F43455E296D9}"/>
              </a:ext>
            </a:extLst>
          </p:cNvPr>
          <p:cNvPicPr>
            <a:picLocks noGrp="1" noChangeAspect="1"/>
          </p:cNvPicPr>
          <p:nvPr>
            <p:ph type="pic" sz="quarter" idx="35"/>
          </p:nvPr>
        </p:nvPicPr>
        <p:blipFill>
          <a:blip r:embed="rId4"/>
          <a:srcRect t="18649" b="18649"/>
          <a:stretch>
            <a:fillRect/>
          </a:stretch>
        </p:blipFill>
        <p:spPr/>
      </p:pic>
      <p:pic>
        <p:nvPicPr>
          <p:cNvPr id="26" name="Picture Placeholder 25" descr="A picture containing logo&#10;&#10;AI-generated content may be incorrect.">
            <a:extLst>
              <a:ext uri="{FF2B5EF4-FFF2-40B4-BE49-F238E27FC236}">
                <a16:creationId xmlns:a16="http://schemas.microsoft.com/office/drawing/2014/main" id="{EA84B390-E4EE-292F-3AC6-9695CBDDD9D8}"/>
              </a:ext>
            </a:extLst>
          </p:cNvPr>
          <p:cNvPicPr>
            <a:picLocks noGrp="1" noChangeAspect="1"/>
          </p:cNvPicPr>
          <p:nvPr>
            <p:ph type="pic" sz="quarter" idx="36"/>
          </p:nvPr>
        </p:nvPicPr>
        <p:blipFill>
          <a:blip r:embed="rId5"/>
          <a:srcRect l="13039" r="13039"/>
          <a:stretch>
            <a:fillRect/>
          </a:stretch>
        </p:blipFill>
        <p:spPr/>
      </p:pic>
      <p:sp>
        <p:nvSpPr>
          <p:cNvPr id="11" name="Text Placeholder 10">
            <a:extLst>
              <a:ext uri="{FF2B5EF4-FFF2-40B4-BE49-F238E27FC236}">
                <a16:creationId xmlns:a16="http://schemas.microsoft.com/office/drawing/2014/main" id="{7D986BBC-15EF-7F56-D30E-4A67E70FA4B9}"/>
              </a:ext>
            </a:extLst>
          </p:cNvPr>
          <p:cNvSpPr>
            <a:spLocks noGrp="1"/>
          </p:cNvSpPr>
          <p:nvPr>
            <p:ph type="body" sz="quarter" idx="37"/>
          </p:nvPr>
        </p:nvSpPr>
        <p:spPr>
          <a:xfrm>
            <a:off x="772278" y="21824289"/>
            <a:ext cx="8001202" cy="12132763"/>
          </a:xfrm>
        </p:spPr>
        <p:txBody>
          <a:bodyPr>
            <a:normAutofit fontScale="47500" lnSpcReduction="20000"/>
          </a:bodyPr>
          <a:lstStyle/>
          <a:p>
            <a:r>
              <a:rPr lang="en-US" sz="6700" dirty="0"/>
              <a:t>To demonstrate the performance gap, we benchmarked a relatively modest dataset of 96,453 records of hourly meteorological data (temperature, humidity, and wind speed). This dataset, though relatively small, serves to showcase the shortfalls of conventional CSV approaches as well as the potential efficiency improvements achievable through the application of ADIOS2.</a:t>
            </a:r>
          </a:p>
          <a:p>
            <a:pPr marL="0" marR="0"/>
            <a:r>
              <a:rPr lang="en-US" sz="6700" b="1" dirty="0"/>
              <a:t>Read Time</a:t>
            </a:r>
            <a:r>
              <a:rPr lang="en-US" sz="6700" dirty="0"/>
              <a:t>:</a:t>
            </a:r>
            <a:br>
              <a:rPr lang="en-US" sz="6700" dirty="0"/>
            </a:br>
            <a:r>
              <a:rPr lang="en-US" sz="6700" dirty="0">
                <a:solidFill>
                  <a:srgbClr val="000000"/>
                </a:solidFill>
                <a:effectLst/>
                <a:latin typeface="Myriad Pro" panose="020B0503030403020204"/>
                <a:ea typeface="Times New Roman" panose="02020603050405020304" pitchFamily="18" charset="0"/>
                <a:cs typeface="Aptos" panose="020B0004020202020204" pitchFamily="34" charset="0"/>
              </a:rPr>
              <a:t>It took just 0.0142 seconds to read ADIOS2, while reading CSV took 0.3277 seconds — a 95% improvement.</a:t>
            </a:r>
            <a:endParaRPr lang="en-US" sz="6700" dirty="0">
              <a:latin typeface="Myriad Pro" panose="020B0503030403020204"/>
            </a:endParaRPr>
          </a:p>
          <a:p>
            <a:pPr marL="0" marR="0"/>
            <a:r>
              <a:rPr lang="en-US" sz="6700" b="1" dirty="0"/>
              <a:t>Write Time</a:t>
            </a:r>
            <a:r>
              <a:rPr lang="en-US" sz="6700" dirty="0"/>
              <a:t>:</a:t>
            </a:r>
            <a:br>
              <a:rPr lang="en-US" sz="6700" dirty="0"/>
            </a:br>
            <a:r>
              <a:rPr lang="en-US" sz="6700" dirty="0">
                <a:solidFill>
                  <a:srgbClr val="000000"/>
                </a:solidFill>
                <a:effectLst/>
                <a:latin typeface="Myriad Pro" panose="020B0503030403020204"/>
                <a:ea typeface="Times New Roman" panose="02020603050405020304" pitchFamily="18" charset="0"/>
                <a:cs typeface="Aptos" panose="020B0004020202020204" pitchFamily="34" charset="0"/>
              </a:rPr>
              <a:t>ADIOS2 wrote the dataset in 0.0464 seconds, while CSV wrote it in 0.8866 seconds, thus making ADIOS2 nearly 20 times faster.</a:t>
            </a:r>
          </a:p>
          <a:p>
            <a:pPr marL="0" marR="0"/>
            <a:r>
              <a:rPr lang="en-US" sz="6700" dirty="0">
                <a:solidFill>
                  <a:srgbClr val="000000"/>
                </a:solidFill>
                <a:effectLst/>
                <a:latin typeface="Myriad Pro" panose="020B0503030403020204"/>
                <a:ea typeface="Times New Roman" panose="02020603050405020304" pitchFamily="18" charset="0"/>
                <a:cs typeface="Aptos" panose="020B0004020202020204" pitchFamily="34" charset="0"/>
              </a:rPr>
              <a:t>The benefits of ADIOS2 are evident even when compared in this limited dataset: higher data transfer rates, reduced I/O overhead, and improved scalability. As datasets become larger, these benefits become more and more important, and thus ADIOS2 is an especially well-suited candidate for high-performance computing and data-intensive computing.</a:t>
            </a:r>
            <a:endParaRPr lang="en-US" sz="6700" dirty="0">
              <a:latin typeface="Myriad Pro" panose="020B0503030403020204"/>
            </a:endParaRPr>
          </a:p>
          <a:p>
            <a:endParaRPr lang="en-US" sz="4600" dirty="0"/>
          </a:p>
          <a:p>
            <a:endParaRPr lang="en-US" sz="4600" dirty="0"/>
          </a:p>
        </p:txBody>
      </p:sp>
      <p:sp>
        <p:nvSpPr>
          <p:cNvPr id="12" name="Text Placeholder 11">
            <a:extLst>
              <a:ext uri="{FF2B5EF4-FFF2-40B4-BE49-F238E27FC236}">
                <a16:creationId xmlns:a16="http://schemas.microsoft.com/office/drawing/2014/main" id="{CF5EC609-7749-B0A7-B1D0-2685A1C16623}"/>
              </a:ext>
            </a:extLst>
          </p:cNvPr>
          <p:cNvSpPr>
            <a:spLocks noGrp="1"/>
          </p:cNvSpPr>
          <p:nvPr>
            <p:ph type="body" sz="quarter" idx="38"/>
          </p:nvPr>
        </p:nvSpPr>
        <p:spPr/>
        <p:txBody>
          <a:bodyPr/>
          <a:lstStyle/>
          <a:p>
            <a:r>
              <a:rPr lang="en-US" dirty="0"/>
              <a:t>Performance</a:t>
            </a:r>
          </a:p>
        </p:txBody>
      </p:sp>
      <p:pic>
        <p:nvPicPr>
          <p:cNvPr id="44" name="Picture Placeholder 43" descr="Timeline&#10;&#10;AI-generated content may be incorrect.">
            <a:extLst>
              <a:ext uri="{FF2B5EF4-FFF2-40B4-BE49-F238E27FC236}">
                <a16:creationId xmlns:a16="http://schemas.microsoft.com/office/drawing/2014/main" id="{40D2B803-299C-FA63-2EA0-008825171EDF}"/>
              </a:ext>
            </a:extLst>
          </p:cNvPr>
          <p:cNvPicPr>
            <a:picLocks noGrp="1" noChangeAspect="1"/>
          </p:cNvPicPr>
          <p:nvPr>
            <p:ph type="pic" sz="quarter" idx="39"/>
          </p:nvPr>
        </p:nvPicPr>
        <p:blipFill>
          <a:blip r:embed="rId6"/>
          <a:srcRect l="3181" r="3181"/>
          <a:stretch>
            <a:fillRect/>
          </a:stretch>
        </p:blipFill>
        <p:spPr>
          <a:xfrm>
            <a:off x="770181" y="13275639"/>
            <a:ext cx="8002588" cy="6615113"/>
          </a:xfrm>
        </p:spPr>
      </p:pic>
      <p:sp>
        <p:nvSpPr>
          <p:cNvPr id="14" name="Text Placeholder 13">
            <a:extLst>
              <a:ext uri="{FF2B5EF4-FFF2-40B4-BE49-F238E27FC236}">
                <a16:creationId xmlns:a16="http://schemas.microsoft.com/office/drawing/2014/main" id="{6106A1CA-A0E5-9825-B78F-3E37058735DB}"/>
              </a:ext>
            </a:extLst>
          </p:cNvPr>
          <p:cNvSpPr>
            <a:spLocks noGrp="1"/>
          </p:cNvSpPr>
          <p:nvPr>
            <p:ph type="body" sz="quarter" idx="40"/>
          </p:nvPr>
        </p:nvSpPr>
        <p:spPr/>
        <p:txBody>
          <a:bodyPr>
            <a:normAutofit fontScale="85000" lnSpcReduction="20000"/>
          </a:bodyPr>
          <a:lstStyle/>
          <a:p>
            <a:pPr marL="0" marR="0"/>
            <a:r>
              <a:rPr lang="en-US" sz="3800" dirty="0">
                <a:solidFill>
                  <a:srgbClr val="000000"/>
                </a:solidFill>
                <a:effectLst/>
                <a:latin typeface="Myriad Pro" panose="020B0503030403020204"/>
                <a:ea typeface="Times New Roman" panose="02020603050405020304" pitchFamily="18" charset="0"/>
                <a:cs typeface="Aptos" panose="020B0004020202020204" pitchFamily="34" charset="0"/>
              </a:rPr>
              <a:t>Why This Dataset is a Classic HPC Problem:</a:t>
            </a:r>
            <a:endParaRPr lang="en-US" sz="3800" dirty="0">
              <a:effectLst/>
              <a:latin typeface="Myriad Pro" panose="020B0503030403020204"/>
              <a:ea typeface="Times New Roman" panose="02020603050405020304" pitchFamily="18" charset="0"/>
              <a:cs typeface="Aptos" panose="020B0004020202020204" pitchFamily="34" charset="0"/>
            </a:endParaRPr>
          </a:p>
          <a:p>
            <a:pPr marL="571500" marR="0" indent="-571500">
              <a:buFont typeface="Arial" panose="020B0604020202020204" pitchFamily="34" charset="0"/>
              <a:buChar char="•"/>
            </a:pPr>
            <a:r>
              <a:rPr lang="en-US" sz="3800" dirty="0">
                <a:solidFill>
                  <a:srgbClr val="000000"/>
                </a:solidFill>
                <a:effectLst/>
                <a:latin typeface="Myriad Pro" panose="020B0503030403020204"/>
                <a:ea typeface="Times New Roman" panose="02020603050405020304" pitchFamily="18" charset="0"/>
                <a:cs typeface="Aptos" panose="020B0004020202020204" pitchFamily="34" charset="0"/>
              </a:rPr>
              <a:t>It covers several decades, necessitating historical examination.</a:t>
            </a:r>
            <a:endParaRPr lang="en-US" sz="3800" dirty="0">
              <a:effectLst/>
              <a:latin typeface="Myriad Pro" panose="020B0503030403020204"/>
              <a:ea typeface="Times New Roman" panose="02020603050405020304" pitchFamily="18" charset="0"/>
              <a:cs typeface="Aptos" panose="020B0004020202020204" pitchFamily="34" charset="0"/>
            </a:endParaRPr>
          </a:p>
          <a:p>
            <a:pPr marL="571500" marR="0" indent="-571500">
              <a:buFont typeface="Arial" panose="020B0604020202020204" pitchFamily="34" charset="0"/>
              <a:buChar char="•"/>
            </a:pPr>
            <a:r>
              <a:rPr lang="en-US" sz="3800" dirty="0">
                <a:solidFill>
                  <a:srgbClr val="000000"/>
                </a:solidFill>
                <a:effectLst/>
                <a:latin typeface="Myriad Pro" panose="020B0503030403020204"/>
                <a:ea typeface="Times New Roman" panose="02020603050405020304" pitchFamily="18" charset="0"/>
                <a:cs typeface="Aptos" panose="020B0004020202020204" pitchFamily="34" charset="0"/>
              </a:rPr>
              <a:t>It contains millions of readings if it is scaled or mixed with related environmental data.</a:t>
            </a:r>
            <a:endParaRPr lang="en-US" sz="3800" dirty="0">
              <a:effectLst/>
              <a:latin typeface="Myriad Pro" panose="020B0503030403020204"/>
              <a:ea typeface="Times New Roman" panose="02020603050405020304" pitchFamily="18" charset="0"/>
              <a:cs typeface="Aptos" panose="020B0004020202020204" pitchFamily="34" charset="0"/>
            </a:endParaRPr>
          </a:p>
          <a:p>
            <a:pPr marL="571500" marR="0" indent="-571500">
              <a:buFont typeface="Arial" panose="020B0604020202020204" pitchFamily="34" charset="0"/>
              <a:buChar char="•"/>
            </a:pPr>
            <a:r>
              <a:rPr lang="en-US" sz="3800" dirty="0">
                <a:solidFill>
                  <a:srgbClr val="000000"/>
                </a:solidFill>
                <a:effectLst/>
                <a:latin typeface="Myriad Pro" panose="020B0503030403020204"/>
                <a:ea typeface="Times New Roman" panose="02020603050405020304" pitchFamily="18" charset="0"/>
                <a:cs typeface="Aptos" panose="020B0004020202020204" pitchFamily="34" charset="0"/>
              </a:rPr>
              <a:t>Analysis typically requires time-windowed or region-based </a:t>
            </a:r>
            <a:r>
              <a:rPr lang="en-US" sz="3800" dirty="0" err="1">
                <a:solidFill>
                  <a:srgbClr val="000000"/>
                </a:solidFill>
                <a:effectLst/>
                <a:latin typeface="Myriad Pro" panose="020B0503030403020204"/>
                <a:ea typeface="Times New Roman" panose="02020603050405020304" pitchFamily="18" charset="0"/>
                <a:cs typeface="Aptos" panose="020B0004020202020204" pitchFamily="34" charset="0"/>
              </a:rPr>
              <a:t>subsetting</a:t>
            </a:r>
            <a:r>
              <a:rPr lang="en-US" sz="3800" dirty="0">
                <a:solidFill>
                  <a:srgbClr val="000000"/>
                </a:solidFill>
                <a:effectLst/>
                <a:latin typeface="Myriad Pro" panose="020B0503030403020204"/>
                <a:ea typeface="Times New Roman" panose="02020603050405020304" pitchFamily="18" charset="0"/>
                <a:cs typeface="Aptos" panose="020B0004020202020204" pitchFamily="34" charset="0"/>
              </a:rPr>
              <a:t> (querying).</a:t>
            </a:r>
            <a:endParaRPr lang="en-US" sz="3800" dirty="0">
              <a:effectLst/>
              <a:latin typeface="Myriad Pro" panose="020B0503030403020204"/>
              <a:ea typeface="Times New Roman" panose="02020603050405020304" pitchFamily="18" charset="0"/>
              <a:cs typeface="Aptos" panose="020B0004020202020204" pitchFamily="34" charset="0"/>
            </a:endParaRPr>
          </a:p>
          <a:p>
            <a:pPr marL="571500" marR="0" indent="-571500">
              <a:buFont typeface="Arial" panose="020B0604020202020204" pitchFamily="34" charset="0"/>
              <a:buChar char="•"/>
            </a:pPr>
            <a:r>
              <a:rPr lang="en-US" sz="3800" dirty="0">
                <a:solidFill>
                  <a:srgbClr val="000000"/>
                </a:solidFill>
                <a:effectLst/>
                <a:latin typeface="Myriad Pro" panose="020B0503030403020204"/>
                <a:ea typeface="Times New Roman" panose="02020603050405020304" pitchFamily="18" charset="0"/>
                <a:cs typeface="Aptos" panose="020B0004020202020204" pitchFamily="34" charset="0"/>
              </a:rPr>
              <a:t>Future scaling will probably be more than millions of records since sensors are still gathering data.</a:t>
            </a:r>
            <a:endParaRPr lang="en-US" sz="3800" dirty="0">
              <a:effectLst/>
              <a:latin typeface="Myriad Pro" panose="020B0503030403020204"/>
              <a:ea typeface="Times New Roman" panose="02020603050405020304" pitchFamily="18" charset="0"/>
              <a:cs typeface="Aptos" panose="020B0004020202020204" pitchFamily="34" charset="0"/>
            </a:endParaRPr>
          </a:p>
          <a:p>
            <a:pPr marL="0" marR="0"/>
            <a:r>
              <a:rPr lang="en-US" sz="3800" dirty="0">
                <a:solidFill>
                  <a:srgbClr val="000000"/>
                </a:solidFill>
                <a:effectLst/>
                <a:latin typeface="Myriad Pro" panose="020B0503030403020204"/>
                <a:ea typeface="Times New Roman" panose="02020603050405020304" pitchFamily="18" charset="0"/>
                <a:cs typeface="Aptos" panose="020B0004020202020204" pitchFamily="34" charset="0"/>
              </a:rPr>
              <a:t> </a:t>
            </a:r>
            <a:endParaRPr lang="en-US" sz="3800" dirty="0">
              <a:effectLst/>
              <a:latin typeface="Myriad Pro" panose="020B0503030403020204"/>
              <a:ea typeface="Times New Roman" panose="02020603050405020304" pitchFamily="18" charset="0"/>
              <a:cs typeface="Aptos" panose="020B0004020202020204" pitchFamily="34" charset="0"/>
            </a:endParaRPr>
          </a:p>
          <a:p>
            <a:pPr marL="0" marR="0"/>
            <a:r>
              <a:rPr lang="en-US" sz="3800" dirty="0">
                <a:solidFill>
                  <a:srgbClr val="000000"/>
                </a:solidFill>
                <a:effectLst/>
                <a:latin typeface="Myriad Pro" panose="020B0503030403020204"/>
                <a:ea typeface="Times New Roman" panose="02020603050405020304" pitchFamily="18" charset="0"/>
                <a:cs typeface="Aptos" panose="020B0004020202020204" pitchFamily="34" charset="0"/>
              </a:rPr>
              <a:t>In related applications, ADIOS2 may be utilized in:</a:t>
            </a:r>
            <a:endParaRPr lang="en-US" sz="3800" dirty="0">
              <a:effectLst/>
              <a:latin typeface="Myriad Pro" panose="020B0503030403020204"/>
              <a:ea typeface="Times New Roman" panose="02020603050405020304" pitchFamily="18" charset="0"/>
              <a:cs typeface="Aptos" panose="020B0004020202020204" pitchFamily="34" charset="0"/>
            </a:endParaRPr>
          </a:p>
          <a:p>
            <a:pPr marL="571500" marR="0" indent="-571500">
              <a:buFont typeface="Arial" panose="020B0604020202020204" pitchFamily="34" charset="0"/>
              <a:buChar char="•"/>
            </a:pPr>
            <a:r>
              <a:rPr lang="en-US" sz="3800" dirty="0">
                <a:solidFill>
                  <a:srgbClr val="000000"/>
                </a:solidFill>
                <a:effectLst/>
                <a:latin typeface="Myriad Pro" panose="020B0503030403020204"/>
                <a:ea typeface="Times New Roman" panose="02020603050405020304" pitchFamily="18" charset="0"/>
                <a:cs typeface="Aptos" panose="020B0004020202020204" pitchFamily="34" charset="0"/>
              </a:rPr>
              <a:t>Climate Simulation (E3SM, CESM)</a:t>
            </a:r>
            <a:endParaRPr lang="en-US" sz="3800" dirty="0">
              <a:effectLst/>
              <a:latin typeface="Myriad Pro" panose="020B0503030403020204"/>
              <a:ea typeface="Times New Roman" panose="02020603050405020304" pitchFamily="18" charset="0"/>
              <a:cs typeface="Aptos" panose="020B0004020202020204" pitchFamily="34" charset="0"/>
            </a:endParaRPr>
          </a:p>
          <a:p>
            <a:pPr marL="571500" marR="0" indent="-571500">
              <a:buFont typeface="Arial" panose="020B0604020202020204" pitchFamily="34" charset="0"/>
              <a:buChar char="•"/>
            </a:pPr>
            <a:r>
              <a:rPr lang="en-US" sz="3800" dirty="0">
                <a:solidFill>
                  <a:srgbClr val="000000"/>
                </a:solidFill>
                <a:effectLst/>
                <a:latin typeface="Myriad Pro" panose="020B0503030403020204"/>
                <a:ea typeface="Times New Roman" panose="02020603050405020304" pitchFamily="18" charset="0"/>
                <a:cs typeface="Aptos" panose="020B0004020202020204" pitchFamily="34" charset="0"/>
              </a:rPr>
              <a:t>Nuclear Reactor Simulations (NEAMS)</a:t>
            </a:r>
            <a:endParaRPr lang="en-US" sz="3800" dirty="0">
              <a:effectLst/>
              <a:latin typeface="Myriad Pro" panose="020B0503030403020204"/>
              <a:ea typeface="Times New Roman" panose="02020603050405020304" pitchFamily="18" charset="0"/>
              <a:cs typeface="Aptos" panose="020B0004020202020204" pitchFamily="34" charset="0"/>
            </a:endParaRPr>
          </a:p>
          <a:p>
            <a:pPr marL="571500" marR="0" indent="-571500">
              <a:buFont typeface="Arial" panose="020B0604020202020204" pitchFamily="34" charset="0"/>
              <a:buChar char="•"/>
            </a:pPr>
            <a:r>
              <a:rPr lang="en-US" sz="3800" dirty="0">
                <a:solidFill>
                  <a:srgbClr val="000000"/>
                </a:solidFill>
                <a:effectLst/>
                <a:latin typeface="Myriad Pro" panose="020B0503030403020204"/>
                <a:ea typeface="Times New Roman" panose="02020603050405020304" pitchFamily="18" charset="0"/>
                <a:cs typeface="Aptos" panose="020B0004020202020204" pitchFamily="34" charset="0"/>
              </a:rPr>
              <a:t>Environmental Monitoring (Flood, Air, or Water)</a:t>
            </a:r>
          </a:p>
          <a:p>
            <a:pPr marL="571500" marR="0" indent="-571500">
              <a:buFont typeface="Arial" panose="020B0604020202020204" pitchFamily="34" charset="0"/>
              <a:buChar char="•"/>
            </a:pPr>
            <a:r>
              <a:rPr lang="en-US" sz="3800" dirty="0">
                <a:solidFill>
                  <a:srgbClr val="000000"/>
                </a:solidFill>
                <a:effectLst/>
                <a:latin typeface="Myriad Pro" panose="020B0503030403020204"/>
                <a:ea typeface="Times New Roman" panose="02020603050405020304" pitchFamily="18" charset="0"/>
                <a:cs typeface="Aptos" panose="020B0004020202020204" pitchFamily="34" charset="0"/>
              </a:rPr>
              <a:t> Scalable Machine Learning Pipelines on High-Performance Computing</a:t>
            </a:r>
            <a:endParaRPr lang="en-US" sz="3800" dirty="0">
              <a:effectLst/>
              <a:latin typeface="Myriad Pro" panose="020B0503030403020204"/>
              <a:ea typeface="Times New Roman" panose="02020603050405020304" pitchFamily="18" charset="0"/>
              <a:cs typeface="Aptos" panose="020B0004020202020204" pitchFamily="34" charset="0"/>
            </a:endParaRPr>
          </a:p>
          <a:p>
            <a:endParaRPr lang="en-US" dirty="0"/>
          </a:p>
        </p:txBody>
      </p:sp>
      <p:sp>
        <p:nvSpPr>
          <p:cNvPr id="15" name="Text Placeholder 14">
            <a:extLst>
              <a:ext uri="{FF2B5EF4-FFF2-40B4-BE49-F238E27FC236}">
                <a16:creationId xmlns:a16="http://schemas.microsoft.com/office/drawing/2014/main" id="{973F8DFE-9D91-E341-5266-309AF7D51551}"/>
              </a:ext>
            </a:extLst>
          </p:cNvPr>
          <p:cNvSpPr>
            <a:spLocks noGrp="1"/>
          </p:cNvSpPr>
          <p:nvPr>
            <p:ph type="body" sz="quarter" idx="41"/>
          </p:nvPr>
        </p:nvSpPr>
        <p:spPr/>
        <p:txBody>
          <a:bodyPr/>
          <a:lstStyle/>
          <a:p>
            <a:r>
              <a:rPr lang="en-US" dirty="0"/>
              <a:t>Implementation and Case Studies</a:t>
            </a:r>
          </a:p>
        </p:txBody>
      </p:sp>
      <p:sp>
        <p:nvSpPr>
          <p:cNvPr id="16" name="Text Placeholder 15">
            <a:extLst>
              <a:ext uri="{FF2B5EF4-FFF2-40B4-BE49-F238E27FC236}">
                <a16:creationId xmlns:a16="http://schemas.microsoft.com/office/drawing/2014/main" id="{E011625B-725D-733F-7D46-D985708F93C7}"/>
              </a:ext>
            </a:extLst>
          </p:cNvPr>
          <p:cNvSpPr>
            <a:spLocks noGrp="1"/>
          </p:cNvSpPr>
          <p:nvPr>
            <p:ph type="body" sz="quarter" idx="42"/>
          </p:nvPr>
        </p:nvSpPr>
        <p:spPr/>
        <p:txBody>
          <a:bodyPr/>
          <a:lstStyle/>
          <a:p>
            <a:pPr marL="0" marR="0"/>
            <a:r>
              <a:rPr lang="en-US" sz="3200" dirty="0">
                <a:solidFill>
                  <a:srgbClr val="000000"/>
                </a:solidFill>
                <a:effectLst/>
                <a:latin typeface="Myriad Pro" panose="020B0503030403020204"/>
                <a:ea typeface="Times New Roman" panose="02020603050405020304" pitchFamily="18" charset="0"/>
                <a:cs typeface="Aptos" panose="020B0004020202020204" pitchFamily="34" charset="0"/>
              </a:rPr>
              <a:t>ADIOS2 is under development to enhance data compression, real-time processing, and usability for industrial and scientific applications. Planned developments involve campaign management to facilitate the grouping of related datasets together under one metadata file for querying efficiently, and derived variables that are computed from the primary data. Users will also benefit from remote data access, local visualization of distant datasets, and adaptive data retrieval, which prioritizes approximate data based on accuracy needs to enhance performance. All these will ensure ADIOS2 is more scalable, more efficient, and indispensable for high-performance, data-heavy workflows.</a:t>
            </a:r>
            <a:endParaRPr lang="en-US" sz="3200" dirty="0">
              <a:effectLst/>
              <a:latin typeface="Myriad Pro" panose="020B0503030403020204"/>
              <a:ea typeface="Times New Roman" panose="02020603050405020304" pitchFamily="18" charset="0"/>
              <a:cs typeface="Aptos" panose="020B0004020202020204" pitchFamily="34" charset="0"/>
            </a:endParaRPr>
          </a:p>
          <a:p>
            <a:endParaRPr lang="en-US" sz="3200" dirty="0"/>
          </a:p>
        </p:txBody>
      </p:sp>
      <p:sp>
        <p:nvSpPr>
          <p:cNvPr id="17" name="Text Placeholder 16">
            <a:extLst>
              <a:ext uri="{FF2B5EF4-FFF2-40B4-BE49-F238E27FC236}">
                <a16:creationId xmlns:a16="http://schemas.microsoft.com/office/drawing/2014/main" id="{15588105-77A9-B68D-4718-8F2DBD4F46F1}"/>
              </a:ext>
            </a:extLst>
          </p:cNvPr>
          <p:cNvSpPr>
            <a:spLocks noGrp="1"/>
          </p:cNvSpPr>
          <p:nvPr>
            <p:ph type="body" sz="quarter" idx="43"/>
          </p:nvPr>
        </p:nvSpPr>
        <p:spPr/>
        <p:txBody>
          <a:bodyPr/>
          <a:lstStyle/>
          <a:p>
            <a:r>
              <a:rPr lang="en-US" dirty="0"/>
              <a:t>Future Directions</a:t>
            </a:r>
          </a:p>
        </p:txBody>
      </p:sp>
      <p:sp>
        <p:nvSpPr>
          <p:cNvPr id="19" name="Text Placeholder 18">
            <a:extLst>
              <a:ext uri="{FF2B5EF4-FFF2-40B4-BE49-F238E27FC236}">
                <a16:creationId xmlns:a16="http://schemas.microsoft.com/office/drawing/2014/main" id="{62E29A8A-A64E-BE3E-3D5A-AF0C3EB5FA09}"/>
              </a:ext>
            </a:extLst>
          </p:cNvPr>
          <p:cNvSpPr>
            <a:spLocks noGrp="1"/>
          </p:cNvSpPr>
          <p:nvPr>
            <p:ph type="body" sz="quarter" idx="46"/>
          </p:nvPr>
        </p:nvSpPr>
        <p:spPr/>
        <p:txBody>
          <a:bodyPr>
            <a:normAutofit/>
          </a:bodyPr>
          <a:lstStyle/>
          <a:p>
            <a:pPr marL="0" marR="0"/>
            <a:r>
              <a:rPr lang="en-US" sz="3200" dirty="0">
                <a:solidFill>
                  <a:srgbClr val="000000"/>
                </a:solidFill>
                <a:effectLst/>
                <a:latin typeface="Myriad Pro" panose="020B0503030403020204"/>
                <a:ea typeface="Times New Roman" panose="02020603050405020304" pitchFamily="18" charset="0"/>
                <a:cs typeface="Aptos" panose="020B0004020202020204" pitchFamily="34" charset="0"/>
              </a:rPr>
              <a:t>ADIOS2 has shown impressive performance gains over traditional CSV and text-based formats, especially in dealing with large-scale scientific data sets. For example, for surface water quality data with over 460,000 observations, CSV read and write times tend to scale linearly or worse because of text parsing overhead, leading to multi-second to minute-order latency for I/O</a:t>
            </a:r>
            <a:r>
              <a:rPr lang="en-US" sz="3200" u="sng" dirty="0">
                <a:solidFill>
                  <a:srgbClr val="000000"/>
                </a:solidFill>
                <a:effectLst/>
                <a:latin typeface="Myriad Pro" panose="020B0503030403020204"/>
                <a:ea typeface="Times New Roman" panose="02020603050405020304" pitchFamily="18" charset="0"/>
                <a:cs typeface="Aptos" panose="020B0004020202020204" pitchFamily="34" charset="0"/>
              </a:rPr>
              <a:t>. In contrast, ADIOS2 read and write operations consistently achieve sub-second performance even when data sets are doubled or quadrupled.</a:t>
            </a:r>
            <a:endParaRPr lang="en-US" sz="3200" u="sng" dirty="0">
              <a:effectLst/>
              <a:latin typeface="Myriad Pro" panose="020B0503030403020204"/>
              <a:ea typeface="Times New Roman" panose="02020603050405020304" pitchFamily="18" charset="0"/>
              <a:cs typeface="Aptos" panose="020B0004020202020204" pitchFamily="34" charset="0"/>
            </a:endParaRPr>
          </a:p>
          <a:p>
            <a:endParaRPr lang="en-US" sz="3200" dirty="0"/>
          </a:p>
        </p:txBody>
      </p:sp>
      <p:sp>
        <p:nvSpPr>
          <p:cNvPr id="20" name="Text Placeholder 19">
            <a:extLst>
              <a:ext uri="{FF2B5EF4-FFF2-40B4-BE49-F238E27FC236}">
                <a16:creationId xmlns:a16="http://schemas.microsoft.com/office/drawing/2014/main" id="{6583C2D9-12E2-6D4E-CA75-2CB65335222A}"/>
              </a:ext>
            </a:extLst>
          </p:cNvPr>
          <p:cNvSpPr>
            <a:spLocks noGrp="1"/>
          </p:cNvSpPr>
          <p:nvPr>
            <p:ph type="body" sz="quarter" idx="47"/>
          </p:nvPr>
        </p:nvSpPr>
        <p:spPr/>
        <p:txBody>
          <a:bodyPr>
            <a:normAutofit lnSpcReduction="10000"/>
          </a:bodyPr>
          <a:lstStyle/>
          <a:p>
            <a:pPr marL="0" marR="0"/>
            <a:r>
              <a:rPr lang="en-US" sz="3200" dirty="0">
                <a:solidFill>
                  <a:srgbClr val="000000"/>
                </a:solidFill>
                <a:effectLst/>
                <a:latin typeface="Myriad Pro" panose="020B0503030403020204"/>
                <a:ea typeface="Times New Roman" panose="02020603050405020304" pitchFamily="18" charset="0"/>
                <a:cs typeface="Aptos" panose="020B0004020202020204" pitchFamily="34" charset="0"/>
              </a:rPr>
              <a:t>ADIOS2 has been a game-changer for data management in the HPC environment, setting new standards for performance, flexibility, and scalability. Its novel architecture, supporting fast I/O operations, complex data querying, and high-performance data compression, has been essential in enabling the massive data requirements of modern computational research. ADIOS2 greatly enhances the effectiveness and productivity of research activities by dramatically reducing read and write times, as well as enabling high-throughput data processing. This breakthrough enables scientists and engineers to achieve accelerated breakthroughs in their respective fields.</a:t>
            </a:r>
            <a:endParaRPr lang="en-US" sz="3200" dirty="0">
              <a:effectLst/>
              <a:latin typeface="Myriad Pro" panose="020B0503030403020204"/>
              <a:ea typeface="Times New Roman" panose="02020603050405020304" pitchFamily="18" charset="0"/>
              <a:cs typeface="Aptos" panose="020B0004020202020204" pitchFamily="34" charset="0"/>
            </a:endParaRPr>
          </a:p>
          <a:p>
            <a:endParaRPr lang="en-US" sz="3200" dirty="0"/>
          </a:p>
        </p:txBody>
      </p:sp>
      <p:sp>
        <p:nvSpPr>
          <p:cNvPr id="21" name="Text Placeholder 20">
            <a:extLst>
              <a:ext uri="{FF2B5EF4-FFF2-40B4-BE49-F238E27FC236}">
                <a16:creationId xmlns:a16="http://schemas.microsoft.com/office/drawing/2014/main" id="{6ACCFF1A-07C5-561F-8BEF-66EBCE32654E}"/>
              </a:ext>
            </a:extLst>
          </p:cNvPr>
          <p:cNvSpPr>
            <a:spLocks noGrp="1"/>
          </p:cNvSpPr>
          <p:nvPr>
            <p:ph type="body" sz="quarter" idx="48"/>
          </p:nvPr>
        </p:nvSpPr>
        <p:spPr/>
        <p:txBody>
          <a:bodyPr/>
          <a:lstStyle/>
          <a:p>
            <a:r>
              <a:rPr lang="en-US" dirty="0"/>
              <a:t>Conclusion</a:t>
            </a:r>
          </a:p>
        </p:txBody>
      </p:sp>
      <p:pic>
        <p:nvPicPr>
          <p:cNvPr id="41" name="Picture Placeholder 40" descr="A green and red logo&#10;&#10;AI-generated content may be incorrect.">
            <a:extLst>
              <a:ext uri="{FF2B5EF4-FFF2-40B4-BE49-F238E27FC236}">
                <a16:creationId xmlns:a16="http://schemas.microsoft.com/office/drawing/2014/main" id="{B3C84460-75D4-BEDE-FA24-C611309DB4F4}"/>
              </a:ext>
            </a:extLst>
          </p:cNvPr>
          <p:cNvPicPr>
            <a:picLocks noGrp="1" noChangeAspect="1"/>
          </p:cNvPicPr>
          <p:nvPr>
            <p:ph type="pic" sz="quarter" idx="51"/>
          </p:nvPr>
        </p:nvPicPr>
        <p:blipFill>
          <a:blip r:embed="rId7"/>
          <a:srcRect t="5286" b="5286"/>
          <a:stretch>
            <a:fillRect/>
          </a:stretch>
        </p:blipFill>
        <p:spPr>
          <a:xfrm>
            <a:off x="19029363" y="15938500"/>
            <a:ext cx="7974012" cy="7131050"/>
          </a:xfrm>
        </p:spPr>
      </p:pic>
      <p:pic>
        <p:nvPicPr>
          <p:cNvPr id="62" name="Picture Placeholder 61" descr="This plot compares the read and write performance of CSV and ADIOS2 as dataset size increases.">
            <a:extLst>
              <a:ext uri="{FF2B5EF4-FFF2-40B4-BE49-F238E27FC236}">
                <a16:creationId xmlns:a16="http://schemas.microsoft.com/office/drawing/2014/main" id="{87704C04-FE29-6B4B-ED3F-B2CBE158898C}"/>
              </a:ext>
            </a:extLst>
          </p:cNvPr>
          <p:cNvPicPr>
            <a:picLocks noGrp="1" noChangeAspect="1"/>
          </p:cNvPicPr>
          <p:nvPr>
            <p:ph type="pic" sz="quarter" idx="44"/>
          </p:nvPr>
        </p:nvPicPr>
        <p:blipFill>
          <a:blip r:embed="rId8"/>
          <a:srcRect l="11639" r="11639"/>
          <a:stretch>
            <a:fillRect/>
          </a:stretch>
        </p:blipFill>
        <p:spPr/>
      </p:pic>
    </p:spTree>
    <p:extLst>
      <p:ext uri="{BB962C8B-B14F-4D97-AF65-F5344CB8AC3E}">
        <p14:creationId xmlns:p14="http://schemas.microsoft.com/office/powerpoint/2010/main" val="22466844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31E0A24379DAD4DBC4D3E0F56452223" ma:contentTypeVersion="4" ma:contentTypeDescription="Create a new document." ma:contentTypeScope="" ma:versionID="2311ac117b036db5823a47ec43edf3c8">
  <xsd:schema xmlns:xsd="http://www.w3.org/2001/XMLSchema" xmlns:xs="http://www.w3.org/2001/XMLSchema" xmlns:p="http://schemas.microsoft.com/office/2006/metadata/properties" xmlns:ns3="c6357336-a989-4705-abc0-87ac8511faf7" targetNamespace="http://schemas.microsoft.com/office/2006/metadata/properties" ma:root="true" ma:fieldsID="d838719bc46f595af0124343d2549e5b" ns3:_="">
    <xsd:import namespace="c6357336-a989-4705-abc0-87ac8511faf7"/>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357336-a989-4705-abc0-87ac8511faf7"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FE497E-731E-47B6-B00C-564E0A7A02A2}">
  <ds:schemaRefs>
    <ds:schemaRef ds:uri="http://schemas.microsoft.com/office/infopath/2007/PartnerControls"/>
    <ds:schemaRef ds:uri="http://schemas.microsoft.com/office/2006/metadata/properties"/>
    <ds:schemaRef ds:uri="http://schemas.microsoft.com/office/2006/documentManagement/types"/>
    <ds:schemaRef ds:uri="http://purl.org/dc/dcmitype/"/>
    <ds:schemaRef ds:uri="http://purl.org/dc/terms/"/>
    <ds:schemaRef ds:uri="http://purl.org/dc/elements/1.1/"/>
    <ds:schemaRef ds:uri="http://schemas.openxmlformats.org/package/2006/metadata/core-properties"/>
    <ds:schemaRef ds:uri="c6357336-a989-4705-abc0-87ac8511faf7"/>
    <ds:schemaRef ds:uri="http://www.w3.org/XML/1998/namespace"/>
  </ds:schemaRefs>
</ds:datastoreItem>
</file>

<file path=customXml/itemProps2.xml><?xml version="1.0" encoding="utf-8"?>
<ds:datastoreItem xmlns:ds="http://schemas.openxmlformats.org/officeDocument/2006/customXml" ds:itemID="{C8920243-2369-469C-B7FD-97FB62276F8C}">
  <ds:schemaRefs>
    <ds:schemaRef ds:uri="http://schemas.microsoft.com/sharepoint/v3/contenttype/forms"/>
  </ds:schemaRefs>
</ds:datastoreItem>
</file>

<file path=customXml/itemProps3.xml><?xml version="1.0" encoding="utf-8"?>
<ds:datastoreItem xmlns:ds="http://schemas.openxmlformats.org/officeDocument/2006/customXml" ds:itemID="{7D34106E-F15A-494E-B4A8-46D5D3E1D4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357336-a989-4705-abc0-87ac8511fa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b3dbd43-4c4b-4544-9f8a-0553f9f5f25e}" enabled="0" method="" siteId="{db3dbd43-4c4b-4544-9f8a-0553f9f5f25e}" removed="1"/>
</clbl:labelList>
</file>

<file path=docProps/app.xml><?xml version="1.0" encoding="utf-8"?>
<Properties xmlns="http://schemas.openxmlformats.org/officeDocument/2006/extended-properties" xmlns:vt="http://schemas.openxmlformats.org/officeDocument/2006/docPropsVTypes">
  <Template>Office Theme</Template>
  <TotalTime>2529</TotalTime>
  <Words>654</Words>
  <Application>Microsoft Office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Myriad Pro</vt:lpstr>
      <vt:lpstr>Office Theme</vt:lpstr>
      <vt:lpstr>Optimizing Data Management in HPC with ADIOS2: A Comparative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Janiga, Jaimee</dc:creator>
  <cp:lastModifiedBy>Campbell, Raven</cp:lastModifiedBy>
  <cp:revision>42</cp:revision>
  <cp:lastPrinted>2024-07-01T16:17:14Z</cp:lastPrinted>
  <dcterms:created xsi:type="dcterms:W3CDTF">2024-06-28T20:44:32Z</dcterms:created>
  <dcterms:modified xsi:type="dcterms:W3CDTF">2025-04-04T15:32:02Z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0x010100431E0A24379DAD4DBC4D3E0F56452223</vt:lpwstr>
  </property>
</Properties>
</file>