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4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C10B-DF03-4D2C-AF00-89A98EA5B0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0AC8-C200-49EC-9195-80BEC74F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0" y="482087"/>
            <a:ext cx="3690690" cy="3877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60" y="637240"/>
            <a:ext cx="3724440" cy="5518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82087"/>
            <a:ext cx="3727128" cy="5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4" y="150000"/>
            <a:ext cx="3572219" cy="385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44" y="414300"/>
            <a:ext cx="3798619" cy="5859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99" y="414300"/>
            <a:ext cx="3752785" cy="57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2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1" y="528734"/>
            <a:ext cx="3725597" cy="4327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78" y="528734"/>
            <a:ext cx="3712019" cy="5713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98" y="470231"/>
            <a:ext cx="3621178" cy="53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6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0" y="208120"/>
            <a:ext cx="4048505" cy="3984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10" y="150000"/>
            <a:ext cx="3598539" cy="5527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16" y="330079"/>
            <a:ext cx="3549588" cy="54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1" y="300000"/>
            <a:ext cx="3929382" cy="401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10" y="150000"/>
            <a:ext cx="4032911" cy="6195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47" y="300000"/>
            <a:ext cx="3895683" cy="60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5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SYSCTR-CFG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Leis, Rebecca</dc:creator>
  <cp:lastModifiedBy>Leis, Rebecca</cp:lastModifiedBy>
  <cp:revision>2</cp:revision>
  <dcterms:created xsi:type="dcterms:W3CDTF">2017-03-27T17:38:44Z</dcterms:created>
  <dcterms:modified xsi:type="dcterms:W3CDTF">2017-03-27T17:59:10Z</dcterms:modified>
</cp:coreProperties>
</file>