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2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8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2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0880-F4CD-488C-B059-A87AC34AF5A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5C71-C942-483B-ADDE-1686D7130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16" y="291778"/>
            <a:ext cx="4199216" cy="3005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5" y="3485998"/>
            <a:ext cx="4207666" cy="3019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5" y="291778"/>
            <a:ext cx="4203421" cy="3004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16" y="3485999"/>
            <a:ext cx="4199216" cy="30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2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SYSCTR-CFG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Leis, Rebecca</dc:creator>
  <cp:lastModifiedBy>Leis, Rebecca</cp:lastModifiedBy>
  <cp:revision>3</cp:revision>
  <dcterms:created xsi:type="dcterms:W3CDTF">2017-03-25T20:24:05Z</dcterms:created>
  <dcterms:modified xsi:type="dcterms:W3CDTF">2017-03-26T13:40:50Z</dcterms:modified>
</cp:coreProperties>
</file>