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>
        <p:scale>
          <a:sx n="80" d="100"/>
          <a:sy n="80" d="100"/>
        </p:scale>
        <p:origin x="12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D4A2-89D2-4513-B75A-7B65632C924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B130-9AFA-4A4E-8A9C-1CB154B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7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5323"/>
            <a:ext cx="12192000" cy="2776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5420"/>
            <a:ext cx="12192000" cy="282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833"/>
            <a:ext cx="12192000" cy="28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5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Leis, Rebecca</dc:creator>
  <cp:lastModifiedBy>Leis, Rebecca</cp:lastModifiedBy>
  <cp:revision>2</cp:revision>
  <dcterms:created xsi:type="dcterms:W3CDTF">2017-03-30T00:40:14Z</dcterms:created>
  <dcterms:modified xsi:type="dcterms:W3CDTF">2017-03-30T00:57:18Z</dcterms:modified>
</cp:coreProperties>
</file>