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E776-C127-4E22-A8C6-077E6296145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0E45-4C1B-43BD-B457-F905B3E0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E776-C127-4E22-A8C6-077E6296145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0E45-4C1B-43BD-B457-F905B3E0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E776-C127-4E22-A8C6-077E6296145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0E45-4C1B-43BD-B457-F905B3E0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E776-C127-4E22-A8C6-077E6296145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0E45-4C1B-43BD-B457-F905B3E0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2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E776-C127-4E22-A8C6-077E6296145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0E45-4C1B-43BD-B457-F905B3E0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E776-C127-4E22-A8C6-077E6296145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0E45-4C1B-43BD-B457-F905B3E0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E776-C127-4E22-A8C6-077E6296145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0E45-4C1B-43BD-B457-F905B3E0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E776-C127-4E22-A8C6-077E6296145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0E45-4C1B-43BD-B457-F905B3E0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E776-C127-4E22-A8C6-077E6296145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0E45-4C1B-43BD-B457-F905B3E0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2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E776-C127-4E22-A8C6-077E6296145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0E45-4C1B-43BD-B457-F905B3E0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E776-C127-4E22-A8C6-077E6296145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0E45-4C1B-43BD-B457-F905B3E0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6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8E776-C127-4E22-A8C6-077E6296145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0E45-4C1B-43BD-B457-F905B3E0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4896"/>
            <a:ext cx="12192000" cy="14745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1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100"/>
            <a:ext cx="12192000" cy="148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1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Leis, Rebecca</dc:creator>
  <cp:lastModifiedBy>Leis, Rebecca</cp:lastModifiedBy>
  <cp:revision>2</cp:revision>
  <dcterms:created xsi:type="dcterms:W3CDTF">2017-03-28T17:38:13Z</dcterms:created>
  <dcterms:modified xsi:type="dcterms:W3CDTF">2017-03-29T02:38:13Z</dcterms:modified>
</cp:coreProperties>
</file>