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77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9787F4"/>
    <a:srgbClr val="EAF0FE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7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3.png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12.png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386320" y="2594610"/>
            <a:ext cx="531495" cy="39814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2000"/>
          </a:blip>
          <a:stretch>
            <a:fillRect/>
          </a:stretch>
        </p:blipFill>
        <p:spPr>
          <a:xfrm>
            <a:off x="4096385" y="2326005"/>
            <a:ext cx="942975" cy="94297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915" y="223520"/>
            <a:ext cx="3843020" cy="273177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#EBF0FF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233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#9687F5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89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#2D284B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530225" y="1405255"/>
            <a:ext cx="1105535" cy="924560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2">
            <a:grayscl/>
            <a:lum bright="6000"/>
          </a:blip>
          <a:stretch>
            <a:fillRect/>
          </a:stretch>
        </p:blipFill>
        <p:spPr>
          <a:xfrm rot="18840000">
            <a:off x="568325" y="242570"/>
            <a:ext cx="1173480" cy="1173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54000"/>
          </a:blip>
          <a:stretch>
            <a:fillRect/>
          </a:stretch>
        </p:blipFill>
        <p:spPr>
          <a:xfrm>
            <a:off x="654685" y="4316095"/>
            <a:ext cx="1001395" cy="995045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621665" y="5372735"/>
            <a:ext cx="1066800" cy="1028065"/>
          </a:xfrm>
          <a:prstGeom prst="ellipse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586740" y="3322955"/>
            <a:ext cx="1169035" cy="1169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2000"/>
          </a:blip>
          <a:stretch>
            <a:fillRect/>
          </a:stretch>
        </p:blipFill>
        <p:spPr>
          <a:xfrm>
            <a:off x="471805" y="2209800"/>
            <a:ext cx="1366520" cy="136652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clrChange>
              <a:clrFrom>
                <a:srgbClr val="E9EDEE">
                  <a:alpha val="100000"/>
                </a:srgbClr>
              </a:clrFrom>
              <a:clrTo>
                <a:srgbClr val="E9EDEE">
                  <a:alpha val="100000"/>
                  <a:alpha val="0"/>
                </a:srgbClr>
              </a:clrTo>
            </a:clrChange>
            <a:lum bright="36000"/>
          </a:blip>
          <a:stretch>
            <a:fillRect/>
          </a:stretch>
        </p:blipFill>
        <p:spPr>
          <a:xfrm>
            <a:off x="6705600" y="159385"/>
            <a:ext cx="1292225" cy="11836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085965" y="1629410"/>
            <a:ext cx="531495" cy="3981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tretch>
            <a:fillRect/>
          </a:stretch>
        </p:blipFill>
        <p:spPr>
          <a:xfrm>
            <a:off x="6962775" y="2313940"/>
            <a:ext cx="778510" cy="77851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253048" y="3372168"/>
            <a:ext cx="449580" cy="433070"/>
          </a:xfrm>
          <a:prstGeom prst="ellipse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202565" y="2632710"/>
            <a:ext cx="526415" cy="526415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2" name="Oval 1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Diana Fuentes</a:t>
            </a:r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66000"/>
          </a:blip>
          <a:stretch>
            <a:fillRect/>
          </a:stretch>
        </p:blipFill>
        <p:spPr>
          <a:xfrm>
            <a:off x="6203315" y="2508885"/>
            <a:ext cx="1183005" cy="11830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386320" y="1449070"/>
            <a:ext cx="531495" cy="3981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tretch>
            <a:fillRect/>
          </a:stretch>
        </p:blipFill>
        <p:spPr>
          <a:xfrm>
            <a:off x="7139305" y="4693920"/>
            <a:ext cx="778510" cy="77851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4288790" y="1574800"/>
            <a:ext cx="526415" cy="526415"/>
          </a:xfrm>
          <a:prstGeom prst="rect">
            <a:avLst/>
          </a:prstGeom>
        </p:spPr>
      </p:pic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14" name="Oval 13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253048" y="3372168"/>
            <a:ext cx="449580" cy="433070"/>
          </a:xfrm>
          <a:prstGeom prst="ellipse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46000"/>
          </a:blip>
          <a:stretch>
            <a:fillRect/>
          </a:stretch>
        </p:blipFill>
        <p:spPr>
          <a:xfrm>
            <a:off x="202565" y="2632710"/>
            <a:ext cx="526415" cy="526415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2" name="Oval 1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6" name="Oval 55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6">
            <a:clrChange>
              <a:clrFrom>
                <a:srgbClr val="EDEDED">
                  <a:alpha val="100000"/>
                </a:srgbClr>
              </a:clrFrom>
              <a:clrTo>
                <a:srgbClr val="EDEDED">
                  <a:alpha val="100000"/>
                  <a:alpha val="0"/>
                </a:srgbClr>
              </a:clrTo>
            </a:clrChange>
            <a:lum bright="18000"/>
          </a:blip>
          <a:srcRect l="17624" t="17152" r="14398" b="17388"/>
          <a:stretch>
            <a:fillRect/>
          </a:stretch>
        </p:blipFill>
        <p:spPr>
          <a:xfrm>
            <a:off x="4329748" y="1625283"/>
            <a:ext cx="449580" cy="433070"/>
          </a:xfrm>
          <a:prstGeom prst="ellipse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386320" y="1449070"/>
            <a:ext cx="531495" cy="398145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tretch>
            <a:fillRect/>
          </a:stretch>
        </p:blipFill>
        <p:spPr>
          <a:xfrm>
            <a:off x="7139305" y="4693920"/>
            <a:ext cx="778510" cy="7785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54000"/>
          </a:blip>
          <a:stretch>
            <a:fillRect/>
          </a:stretch>
        </p:blipFill>
        <p:spPr>
          <a:xfrm>
            <a:off x="4222750" y="1493520"/>
            <a:ext cx="664210" cy="65976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272915" y="3242310"/>
            <a:ext cx="3619500" cy="774700"/>
            <a:chOff x="6729" y="6409"/>
            <a:chExt cx="5700" cy="1220"/>
          </a:xfrm>
        </p:grpSpPr>
        <p:grpSp>
          <p:nvGrpSpPr>
            <p:cNvPr id="70" name="Group 69"/>
            <p:cNvGrpSpPr/>
            <p:nvPr/>
          </p:nvGrpSpPr>
          <p:grpSpPr>
            <a:xfrm>
              <a:off x="6729" y="6409"/>
              <a:ext cx="5700" cy="1220"/>
              <a:chOff x="6598" y="3826"/>
              <a:chExt cx="5538" cy="1220"/>
            </a:xfrm>
          </p:grpSpPr>
          <p:pic>
            <p:nvPicPr>
              <p:cNvPr id="71" name="Picture 70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E9EDEE">
                      <a:alpha val="100000"/>
                    </a:srgbClr>
                  </a:clrFrom>
                  <a:clrTo>
                    <a:srgbClr val="E9EDEE">
                      <a:alpha val="100000"/>
                      <a:alpha val="0"/>
                    </a:srgbClr>
                  </a:clrTo>
                </a:clrChange>
                <a:lum bright="36000"/>
              </a:blip>
              <a:stretch>
                <a:fillRect/>
              </a:stretch>
            </p:blipFill>
            <p:spPr>
              <a:xfrm>
                <a:off x="6598" y="3826"/>
                <a:ext cx="1294" cy="1220"/>
              </a:xfrm>
              <a:prstGeom prst="rect">
                <a:avLst/>
              </a:prstGeom>
            </p:spPr>
          </p:pic>
          <p:sp>
            <p:nvSpPr>
              <p:cNvPr id="72" name="Text Box 71"/>
              <p:cNvSpPr txBox="1"/>
              <p:nvPr/>
            </p:nvSpPr>
            <p:spPr>
              <a:xfrm>
                <a:off x="7728" y="3894"/>
                <a:ext cx="440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1600">
                    <a:solidFill>
                      <a:srgbClr val="2D274B"/>
                    </a:solidFill>
                    <a:latin typeface="Noto Sans" panose="020B0502040504020204" charset="0"/>
                    <a:cs typeface="Noto Sans" panose="020B0502040504020204" charset="0"/>
                  </a:rPr>
                  <a:t>Archivo2</a:t>
                </a:r>
                <a:endPara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latin typeface="Noto Sans" panose="020B0502040504020204" charset="0"/>
                    <a:cs typeface="Noto Sans" panose="020B0502040504020204" charset="0"/>
                  </a:rPr>
                  <a:t>10.5 MB	                    </a:t>
                </a:r>
                <a:endPara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endParaRPr>
              </a:p>
            </p:txBody>
          </p:sp>
        </p:grp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272915" y="2395855"/>
            <a:ext cx="3619500" cy="774700"/>
            <a:chOff x="6598" y="3826"/>
            <a:chExt cx="5538" cy="1220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E9EDEE">
                    <a:alpha val="100000"/>
                  </a:srgbClr>
                </a:clrFrom>
                <a:clrTo>
                  <a:srgbClr val="E9EDEE">
                    <a:alpha val="100000"/>
                    <a:alpha val="0"/>
                  </a:srgbClr>
                </a:clrTo>
              </a:clrChange>
              <a:lum bright="36000"/>
            </a:blip>
            <a:stretch>
              <a:fillRect/>
            </a:stretch>
          </p:blipFill>
          <p:spPr>
            <a:xfrm>
              <a:off x="6598" y="3826"/>
              <a:ext cx="1294" cy="1220"/>
            </a:xfrm>
            <a:prstGeom prst="rect">
              <a:avLst/>
            </a:prstGeom>
          </p:spPr>
        </p:pic>
        <p:sp>
          <p:nvSpPr>
            <p:cNvPr id="48" name="Text Box 47"/>
            <p:cNvSpPr txBox="1"/>
            <p:nvPr/>
          </p:nvSpPr>
          <p:spPr>
            <a:xfrm>
              <a:off x="7728" y="3894"/>
              <a:ext cx="440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Archivo1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64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272915" y="4069715"/>
            <a:ext cx="3619500" cy="774700"/>
            <a:chOff x="6729" y="6409"/>
            <a:chExt cx="5700" cy="1220"/>
          </a:xfrm>
        </p:grpSpPr>
        <p:grpSp>
          <p:nvGrpSpPr>
            <p:cNvPr id="58" name="Group 57"/>
            <p:cNvGrpSpPr/>
            <p:nvPr/>
          </p:nvGrpSpPr>
          <p:grpSpPr>
            <a:xfrm>
              <a:off x="6729" y="6409"/>
              <a:ext cx="5700" cy="1220"/>
              <a:chOff x="6598" y="3826"/>
              <a:chExt cx="5538" cy="1220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7">
                <a:clrChange>
                  <a:clrFrom>
                    <a:srgbClr val="E9EDEE">
                      <a:alpha val="100000"/>
                    </a:srgbClr>
                  </a:clrFrom>
                  <a:clrTo>
                    <a:srgbClr val="E9EDEE">
                      <a:alpha val="100000"/>
                      <a:alpha val="0"/>
                    </a:srgbClr>
                  </a:clrTo>
                </a:clrChange>
                <a:lum bright="36000"/>
              </a:blip>
              <a:stretch>
                <a:fillRect/>
              </a:stretch>
            </p:blipFill>
            <p:spPr>
              <a:xfrm>
                <a:off x="6598" y="3826"/>
                <a:ext cx="1294" cy="1220"/>
              </a:xfrm>
              <a:prstGeom prst="rect">
                <a:avLst/>
              </a:prstGeom>
            </p:spPr>
          </p:pic>
          <p:sp>
            <p:nvSpPr>
              <p:cNvPr id="64" name="Text Box 63"/>
              <p:cNvSpPr txBox="1"/>
              <p:nvPr/>
            </p:nvSpPr>
            <p:spPr>
              <a:xfrm>
                <a:off x="7728" y="3894"/>
                <a:ext cx="4408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00000"/>
                  </a:lnSpc>
                </a:pPr>
                <a:r>
                  <a:rPr lang="en-US" sz="1600">
                    <a:solidFill>
                      <a:srgbClr val="2D274B"/>
                    </a:solidFill>
                    <a:latin typeface="Noto Sans" panose="020B0502040504020204" charset="0"/>
                    <a:cs typeface="Noto Sans" panose="020B0502040504020204" charset="0"/>
                  </a:rPr>
                  <a:t>Archivo3</a:t>
                </a:r>
                <a:endPara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200">
                    <a:solidFill>
                      <a:schemeClr val="bg1">
                        <a:lumMod val="65000"/>
                      </a:schemeClr>
                    </a:solidFill>
                    <a:latin typeface="Noto Sans" panose="020B0502040504020204" charset="0"/>
                    <a:cs typeface="Noto Sans" panose="020B0502040504020204" charset="0"/>
                  </a:rPr>
                  <a:t>100 MB	                    </a:t>
                </a:r>
                <a:endPara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endParaRPr>
              </a:p>
            </p:txBody>
          </p:sp>
        </p:grp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pic>
        <p:nvPicPr>
          <p:cNvPr id="76" name="Picture 7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36000"/>
          </a:blip>
          <a:srcRect t="14222" b="21333"/>
          <a:stretch>
            <a:fillRect/>
          </a:stretch>
        </p:blipFill>
        <p:spPr>
          <a:xfrm>
            <a:off x="7386320" y="1449070"/>
            <a:ext cx="531495" cy="398145"/>
          </a:xfrm>
          <a:prstGeom prst="rect">
            <a:avLst/>
          </a:prstGeom>
        </p:spPr>
      </p:pic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5815</Words>
  <Application>WPS Presentation</Application>
  <PresentationFormat>宽屏</PresentationFormat>
  <Paragraphs>508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13</cp:revision>
  <dcterms:created xsi:type="dcterms:W3CDTF">2025-09-21T22:03:58Z</dcterms:created>
  <dcterms:modified xsi:type="dcterms:W3CDTF">2025-09-21T22:03:58Z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