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4" r:id="rId3"/>
    <p:sldId id="256" r:id="rId5"/>
    <p:sldId id="259" r:id="rId6"/>
    <p:sldId id="262" r:id="rId7"/>
    <p:sldId id="265" r:id="rId8"/>
    <p:sldId id="266" r:id="rId9"/>
    <p:sldId id="263" r:id="rId10"/>
    <p:sldId id="268" r:id="rId11"/>
    <p:sldId id="267" r:id="rId12"/>
    <p:sldId id="257" r:id="rId13"/>
    <p:sldId id="258" r:id="rId14"/>
    <p:sldId id="26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74B"/>
    <a:srgbClr val="9787F4"/>
    <a:srgbClr val="EAF0FE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2"/>
        <p:guide pos="37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8915" y="4112260"/>
            <a:ext cx="4152900" cy="3378200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01185" y="4625340"/>
            <a:ext cx="2322830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77705" y="-395605"/>
            <a:ext cx="3580765" cy="3936365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4500000">
            <a:off x="10386060" y="-177165"/>
            <a:ext cx="2460625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9836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905115" y="292989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392670" y="3309620"/>
            <a:ext cx="187960" cy="55753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>
            <a:off x="7995285" y="278193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7994650" y="261429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227695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9490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Block Arc 53"/>
          <p:cNvSpPr/>
          <p:nvPr/>
        </p:nvSpPr>
        <p:spPr>
          <a:xfrm>
            <a:off x="8227695" y="2987675"/>
            <a:ext cx="575945" cy="507365"/>
          </a:xfrm>
          <a:prstGeom prst="blockArc">
            <a:avLst>
              <a:gd name="adj1" fmla="val 10800000"/>
              <a:gd name="adj2" fmla="val 0"/>
              <a:gd name="adj3" fmla="val 36617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4207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2580000">
            <a:off x="9163050" y="263906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8220000">
            <a:off x="9198610" y="3107690"/>
            <a:ext cx="184150" cy="6445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397240" y="365569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8" grpId="0" bldLvl="0" animBg="1"/>
      <p:bldP spid="12" grpId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2425" y="203200"/>
            <a:ext cx="5324475" cy="3953510"/>
          </a:xfrm>
          <a:prstGeom prst="rect">
            <a:avLst/>
          </a:prstGeom>
        </p:spPr>
      </p:pic>
      <p:pic>
        <p:nvPicPr>
          <p:cNvPr id="6" name="Picture 5" descr="Color Palet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03200"/>
            <a:ext cx="2486660" cy="3731260"/>
          </a:xfrm>
          <a:prstGeom prst="rect">
            <a:avLst/>
          </a:prstGeom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9750425" y="203200"/>
            <a:ext cx="1948180" cy="1628140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grayscl/>
            <a:lum bright="6000"/>
          </a:blip>
          <a:stretch>
            <a:fillRect/>
          </a:stretch>
        </p:blipFill>
        <p:spPr>
          <a:xfrm rot="18840000">
            <a:off x="8432800" y="240030"/>
            <a:ext cx="1777365" cy="17773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EDEDED">
                  <a:alpha val="100000"/>
                </a:srgbClr>
              </a:clrFrom>
              <a:clrTo>
                <a:srgbClr val="EDEDED">
                  <a:alpha val="100000"/>
                  <a:alpha val="0"/>
                </a:srgbClr>
              </a:clrTo>
            </a:clrChange>
          </a:blip>
          <a:srcRect l="17624" t="17152" r="14398" b="17388"/>
          <a:stretch>
            <a:fillRect/>
          </a:stretch>
        </p:blipFill>
        <p:spPr>
          <a:xfrm>
            <a:off x="8783320" y="2185670"/>
            <a:ext cx="1324610" cy="1275715"/>
          </a:xfrm>
          <a:prstGeom prst="ellipse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6115050" y="1471930"/>
            <a:ext cx="1536065" cy="1536065"/>
          </a:xfrm>
          <a:prstGeom prst="ellipse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51205" y="450215"/>
            <a:ext cx="2311400" cy="1598295"/>
            <a:chOff x="8283" y="2189"/>
            <a:chExt cx="3640" cy="2517"/>
          </a:xfrm>
        </p:grpSpPr>
        <p:sp>
          <p:nvSpPr>
            <p:cNvPr id="8" name="Rounded Rectangle 7"/>
            <p:cNvSpPr/>
            <p:nvPr/>
          </p:nvSpPr>
          <p:spPr>
            <a:xfrm>
              <a:off x="8283" y="2189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89" y="2620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5400000">
              <a:off x="8602" y="3070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16200000">
              <a:off x="9413" y="2416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16200000">
              <a:off x="9412" y="2188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9825" y="2908"/>
              <a:ext cx="252" cy="719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361" y="2908"/>
              <a:ext cx="252" cy="721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Block Arc 21"/>
            <p:cNvSpPr/>
            <p:nvPr/>
          </p:nvSpPr>
          <p:spPr>
            <a:xfrm>
              <a:off x="9825" y="2696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099" y="2965"/>
              <a:ext cx="243" cy="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0897" y="2189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rot="2580000">
              <a:off x="11199" y="2230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8220000">
              <a:off x="11248" y="2858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0214" y="3207"/>
              <a:ext cx="1" cy="365"/>
            </a:xfrm>
            <a:prstGeom prst="line">
              <a:avLst/>
            </a:prstGeom>
            <a:ln w="3810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46"/>
            <p:cNvSpPr txBox="1"/>
            <p:nvPr/>
          </p:nvSpPr>
          <p:spPr>
            <a:xfrm>
              <a:off x="9963" y="3593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rgbClr val="2D274B"/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rgbClr val="2D274B"/>
                </a:solidFill>
                <a:latin typeface="Ubuntu" charset="0"/>
                <a:cs typeface="Ubuntu" charset="0"/>
              </a:endParaRPr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10118" y="3013"/>
              <a:ext cx="202" cy="170"/>
            </a:xfrm>
            <a:prstGeom prst="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0114" y="3185"/>
              <a:ext cx="206" cy="120"/>
            </a:xfrm>
            <a:prstGeom prst="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Trapezoid 55"/>
            <p:cNvSpPr/>
            <p:nvPr/>
          </p:nvSpPr>
          <p:spPr>
            <a:xfrm rot="10800000">
              <a:off x="10119" y="3223"/>
              <a:ext cx="200" cy="177"/>
            </a:xfrm>
            <a:prstGeom prst="trapezoid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0213" y="3147"/>
              <a:ext cx="3" cy="10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094" y="3186"/>
              <a:ext cx="2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0213" y="3143"/>
              <a:ext cx="2" cy="84"/>
            </a:xfrm>
            <a:prstGeom prst="line">
              <a:avLst/>
            </a:prstGeom>
            <a:ln w="3810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0139" y="3028"/>
              <a:ext cx="1" cy="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93" y="3028"/>
              <a:ext cx="3" cy="5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0244" y="3028"/>
              <a:ext cx="2" cy="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0297" y="3028"/>
              <a:ext cx="2" cy="5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118" y="2989"/>
              <a:ext cx="201" cy="2"/>
            </a:xfrm>
            <a:prstGeom prst="line">
              <a:avLst/>
            </a:prstGeom>
            <a:ln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0106" y="3318"/>
              <a:ext cx="8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239" y="3319"/>
              <a:ext cx="8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0106" y="3353"/>
              <a:ext cx="8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0239" y="3359"/>
              <a:ext cx="8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655320" y="234759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rgbClr val="2D274B"/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rgbClr val="2D274B"/>
                </a:solidFill>
                <a:latin typeface="Ubuntu" charset="0"/>
                <a:cs typeface="Ubuntu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EDEDED">
                  <a:alpha val="100000"/>
                </a:srgbClr>
              </a:clrFrom>
              <a:clrTo>
                <a:srgbClr val="EDEDED">
                  <a:alpha val="100000"/>
                  <a:alpha val="0"/>
                </a:srgbClr>
              </a:clrTo>
            </a:clrChange>
            <a:lum bright="18000"/>
          </a:blip>
          <a:srcRect l="17624" t="17152" r="14398" b="17388"/>
          <a:stretch>
            <a:fillRect/>
          </a:stretch>
        </p:blipFill>
        <p:spPr>
          <a:xfrm>
            <a:off x="253048" y="3372168"/>
            <a:ext cx="449580" cy="433070"/>
          </a:xfrm>
          <a:prstGeom prst="ellipse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46000"/>
          </a:blip>
          <a:stretch>
            <a:fillRect/>
          </a:stretch>
        </p:blipFill>
        <p:spPr>
          <a:xfrm>
            <a:off x="202565" y="2632710"/>
            <a:ext cx="526415" cy="526415"/>
          </a:xfrm>
          <a:prstGeom prst="rect">
            <a:avLst/>
          </a:prstGeom>
        </p:spPr>
      </p:pic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5356225" y="2375535"/>
            <a:ext cx="1480820" cy="1449070"/>
          </a:xfrm>
          <a:prstGeom prst="ellipse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25010" y="4128135"/>
            <a:ext cx="313118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28185" y="4180205"/>
            <a:ext cx="181800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Diana Fuentes</a:t>
            </a:r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6000"/>
          </a:blip>
          <a:stretch>
            <a:fillRect/>
          </a:stretch>
        </p:blipFill>
        <p:spPr>
          <a:xfrm>
            <a:off x="6203315" y="2508885"/>
            <a:ext cx="1183005" cy="118300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rcRect t="14222" b="21333"/>
          <a:stretch>
            <a:fillRect/>
          </a:stretch>
        </p:blipFill>
        <p:spPr>
          <a:xfrm>
            <a:off x="7386320" y="1449070"/>
            <a:ext cx="531495" cy="3981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tretch>
            <a:fillRect/>
          </a:stretch>
        </p:blipFill>
        <p:spPr>
          <a:xfrm>
            <a:off x="7139305" y="4693920"/>
            <a:ext cx="778510" cy="77851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46000"/>
          </a:blip>
          <a:stretch>
            <a:fillRect/>
          </a:stretch>
        </p:blipFill>
        <p:spPr>
          <a:xfrm>
            <a:off x="4288790" y="1574800"/>
            <a:ext cx="526415" cy="526415"/>
          </a:xfrm>
          <a:prstGeom prst="rect">
            <a:avLst/>
          </a:prstGeom>
        </p:spPr>
      </p:pic>
      <p:sp>
        <p:nvSpPr>
          <p:cNvPr id="57" name="Text Box 56"/>
          <p:cNvSpPr txBox="1"/>
          <p:nvPr/>
        </p:nvSpPr>
        <p:spPr>
          <a:xfrm>
            <a:off x="4937125" y="163861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EDEDED">
                  <a:alpha val="100000"/>
                </a:srgbClr>
              </a:clrFrom>
              <a:clrTo>
                <a:srgbClr val="EDEDED">
                  <a:alpha val="100000"/>
                  <a:alpha val="0"/>
                </a:srgbClr>
              </a:clrTo>
            </a:clrChange>
            <a:lum bright="18000"/>
          </a:blip>
          <a:srcRect l="17624" t="17152" r="14398" b="17388"/>
          <a:stretch>
            <a:fillRect/>
          </a:stretch>
        </p:blipFill>
        <p:spPr>
          <a:xfrm>
            <a:off x="253048" y="3372168"/>
            <a:ext cx="449580" cy="433070"/>
          </a:xfrm>
          <a:prstGeom prst="ellipse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46000"/>
          </a:blip>
          <a:stretch>
            <a:fillRect/>
          </a:stretch>
        </p:blipFill>
        <p:spPr>
          <a:xfrm>
            <a:off x="202565" y="2632710"/>
            <a:ext cx="526415" cy="526415"/>
          </a:xfrm>
          <a:prstGeom prst="rect">
            <a:avLst/>
          </a:prstGeom>
        </p:spPr>
      </p:pic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EDEDED">
                  <a:alpha val="100000"/>
                </a:srgbClr>
              </a:clrFrom>
              <a:clrTo>
                <a:srgbClr val="EDEDED">
                  <a:alpha val="100000"/>
                  <a:alpha val="0"/>
                </a:srgbClr>
              </a:clrTo>
            </a:clrChange>
            <a:lum bright="18000"/>
          </a:blip>
          <a:srcRect l="17624" t="17152" r="14398" b="17388"/>
          <a:stretch>
            <a:fillRect/>
          </a:stretch>
        </p:blipFill>
        <p:spPr>
          <a:xfrm>
            <a:off x="4329748" y="1625283"/>
            <a:ext cx="449580" cy="433070"/>
          </a:xfrm>
          <a:prstGeom prst="ellipse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15940" y="2234565"/>
            <a:ext cx="2178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299148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374840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83075" y="227012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1: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283075" y="302704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2: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331970" y="378015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3: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739765" y="2355850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39765" y="310070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739765" y="389064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rcRect t="14222" b="21333"/>
          <a:stretch>
            <a:fillRect/>
          </a:stretch>
        </p:blipFill>
        <p:spPr>
          <a:xfrm>
            <a:off x="7386320" y="1449070"/>
            <a:ext cx="531495" cy="3981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tretch>
            <a:fillRect/>
          </a:stretch>
        </p:blipFill>
        <p:spPr>
          <a:xfrm>
            <a:off x="7139305" y="4693920"/>
            <a:ext cx="778510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4351</Words>
  <Application>WPS Presentation</Application>
  <PresentationFormat>宽屏</PresentationFormat>
  <Paragraphs>369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DejaVu Sans</vt:lpstr>
      <vt:lpstr>Noto Sans</vt:lpstr>
      <vt:lpstr>Ubuntu</vt:lpstr>
      <vt:lpstr>Noto Sans Symbols2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lianny</cp:lastModifiedBy>
  <cp:revision>9</cp:revision>
  <dcterms:created xsi:type="dcterms:W3CDTF">2025-09-20T21:34:12Z</dcterms:created>
  <dcterms:modified xsi:type="dcterms:W3CDTF">2025-09-20T21:34:12Z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