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7.png"/><Relationship Id="rId7" Type="http://schemas.openxmlformats.org/officeDocument/2006/relationships/image" Target="../media/image10.svg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4.svg"/><Relationship Id="rId7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8.svg"/><Relationship Id="rId27" Type="http://schemas.openxmlformats.org/officeDocument/2006/relationships/image" Target="../media/image11.png"/><Relationship Id="rId26" Type="http://schemas.openxmlformats.org/officeDocument/2006/relationships/image" Target="../media/image10.svg"/><Relationship Id="rId25" Type="http://schemas.openxmlformats.org/officeDocument/2006/relationships/image" Target="../media/image13.png"/><Relationship Id="rId24" Type="http://schemas.openxmlformats.org/officeDocument/2006/relationships/image" Target="../media/image6.svg"/><Relationship Id="rId23" Type="http://schemas.openxmlformats.org/officeDocument/2006/relationships/image" Target="../media/image9.png"/><Relationship Id="rId22" Type="http://schemas.openxmlformats.org/officeDocument/2006/relationships/image" Target="../media/image17.svg"/><Relationship Id="rId21" Type="http://schemas.openxmlformats.org/officeDocument/2006/relationships/image" Target="../media/image23.png"/><Relationship Id="rId20" Type="http://schemas.openxmlformats.org/officeDocument/2006/relationships/image" Target="../media/image16.svg"/><Relationship Id="rId2" Type="http://schemas.openxmlformats.org/officeDocument/2006/relationships/image" Target="../media/image12.svg"/><Relationship Id="rId19" Type="http://schemas.openxmlformats.org/officeDocument/2006/relationships/image" Target="../media/image22.png"/><Relationship Id="rId18" Type="http://schemas.openxmlformats.org/officeDocument/2006/relationships/image" Target="../media/image5.svg"/><Relationship Id="rId17" Type="http://schemas.openxmlformats.org/officeDocument/2006/relationships/image" Target="../media/image8.png"/><Relationship Id="rId16" Type="http://schemas.openxmlformats.org/officeDocument/2006/relationships/image" Target="../media/image11.svg"/><Relationship Id="rId15" Type="http://schemas.openxmlformats.org/officeDocument/2006/relationships/image" Target="../media/image16.png"/><Relationship Id="rId14" Type="http://schemas.openxmlformats.org/officeDocument/2006/relationships/image" Target="../media/image2.svg"/><Relationship Id="rId13" Type="http://schemas.openxmlformats.org/officeDocument/2006/relationships/image" Target="../media/image5.png"/><Relationship Id="rId12" Type="http://schemas.openxmlformats.org/officeDocument/2006/relationships/image" Target="../media/image9.svg"/><Relationship Id="rId11" Type="http://schemas.openxmlformats.org/officeDocument/2006/relationships/image" Target="../media/image12.png"/><Relationship Id="rId10" Type="http://schemas.openxmlformats.org/officeDocument/2006/relationships/image" Target="../media/image15.sv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8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6.sv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0.svg"/><Relationship Id="rId14" Type="http://schemas.openxmlformats.org/officeDocument/2006/relationships/image" Target="../media/image13.png"/><Relationship Id="rId13" Type="http://schemas.openxmlformats.org/officeDocument/2006/relationships/image" Target="../media/image9.svg"/><Relationship Id="rId12" Type="http://schemas.openxmlformats.org/officeDocument/2006/relationships/image" Target="../media/image12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8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6.sv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.svg"/><Relationship Id="rId16" Type="http://schemas.openxmlformats.org/officeDocument/2006/relationships/image" Target="../media/image2.png"/><Relationship Id="rId15" Type="http://schemas.openxmlformats.org/officeDocument/2006/relationships/image" Target="../media/image2.svg"/><Relationship Id="rId14" Type="http://schemas.openxmlformats.org/officeDocument/2006/relationships/image" Target="../media/image5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5.png"/><Relationship Id="rId7" Type="http://schemas.openxmlformats.org/officeDocument/2006/relationships/image" Target="../media/image10.svg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svg"/><Relationship Id="rId10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0490" y="139065"/>
            <a:ext cx="1591945" cy="1591945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140" y="59753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04840" y="2485390"/>
            <a:ext cx="304800" cy="304800"/>
          </a:xfrm>
          <a:prstGeom prst="rect">
            <a:avLst/>
          </a:prstGeom>
        </p:spPr>
      </p:pic>
      <p:pic>
        <p:nvPicPr>
          <p:cNvPr id="33" name="Picture 32" descr="check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1175" y="604520"/>
            <a:ext cx="1143000" cy="11430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383540"/>
            <a:ext cx="1651635" cy="1651635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02870" y="147320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1140" y="3251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-20320" y="325120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102870" y="147320"/>
            <a:ext cx="2054860" cy="205486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55270" y="518795"/>
            <a:ext cx="1302385" cy="1302385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1445" y="271145"/>
            <a:ext cx="1550035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5815</Words>
  <Application>WPS Presentation</Application>
  <PresentationFormat>宽屏</PresentationFormat>
  <Paragraphs>508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Noto Color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14</cp:revision>
  <dcterms:created xsi:type="dcterms:W3CDTF">2025-09-23T07:50:13Z</dcterms:created>
  <dcterms:modified xsi:type="dcterms:W3CDTF">2025-09-23T07:50:13Z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