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64" r:id="rId3"/>
    <p:sldId id="256" r:id="rId5"/>
    <p:sldId id="259" r:id="rId6"/>
    <p:sldId id="262" r:id="rId7"/>
    <p:sldId id="265" r:id="rId8"/>
    <p:sldId id="266" r:id="rId9"/>
    <p:sldId id="263" r:id="rId10"/>
    <p:sldId id="284" r:id="rId11"/>
    <p:sldId id="278" r:id="rId12"/>
    <p:sldId id="279" r:id="rId13"/>
    <p:sldId id="260" r:id="rId14"/>
    <p:sldId id="281" r:id="rId15"/>
    <p:sldId id="282" r:id="rId16"/>
    <p:sldId id="280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74B"/>
    <a:srgbClr val="EAF0FE"/>
    <a:srgbClr val="9787F4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6"/>
        <p:guide pos="37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2.svg"/><Relationship Id="rId7" Type="http://schemas.openxmlformats.org/officeDocument/2006/relationships/image" Target="../media/image17.png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svg"/><Relationship Id="rId8" Type="http://schemas.openxmlformats.org/officeDocument/2006/relationships/image" Target="../media/image21.png"/><Relationship Id="rId7" Type="http://schemas.openxmlformats.org/officeDocument/2006/relationships/image" Target="../media/image14.svg"/><Relationship Id="rId6" Type="http://schemas.openxmlformats.org/officeDocument/2006/relationships/image" Target="../media/image20.png"/><Relationship Id="rId5" Type="http://schemas.openxmlformats.org/officeDocument/2006/relationships/image" Target="../media/image13.svg"/><Relationship Id="rId4" Type="http://schemas.openxmlformats.org/officeDocument/2006/relationships/image" Target="../media/image19.png"/><Relationship Id="rId3" Type="http://schemas.openxmlformats.org/officeDocument/2006/relationships/image" Target="../media/image2.png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11.png"/><Relationship Id="rId20" Type="http://schemas.openxmlformats.org/officeDocument/2006/relationships/image" Target="../media/image13.png"/><Relationship Id="rId2" Type="http://schemas.openxmlformats.org/officeDocument/2006/relationships/image" Target="../media/image12.svg"/><Relationship Id="rId19" Type="http://schemas.openxmlformats.org/officeDocument/2006/relationships/image" Target="../media/image9.png"/><Relationship Id="rId18" Type="http://schemas.openxmlformats.org/officeDocument/2006/relationships/image" Target="../media/image17.svg"/><Relationship Id="rId17" Type="http://schemas.openxmlformats.org/officeDocument/2006/relationships/image" Target="../media/image23.png"/><Relationship Id="rId16" Type="http://schemas.openxmlformats.org/officeDocument/2006/relationships/image" Target="../media/image16.svg"/><Relationship Id="rId15" Type="http://schemas.openxmlformats.org/officeDocument/2006/relationships/image" Target="../media/image22.png"/><Relationship Id="rId14" Type="http://schemas.openxmlformats.org/officeDocument/2006/relationships/image" Target="../media/image8.png"/><Relationship Id="rId13" Type="http://schemas.openxmlformats.org/officeDocument/2006/relationships/image" Target="../media/image11.svg"/><Relationship Id="rId12" Type="http://schemas.openxmlformats.org/officeDocument/2006/relationships/image" Target="../media/image16.png"/><Relationship Id="rId11" Type="http://schemas.openxmlformats.org/officeDocument/2006/relationships/image" Target="../media/image5.png"/><Relationship Id="rId10" Type="http://schemas.openxmlformats.org/officeDocument/2006/relationships/image" Target="../media/image12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7.png"/><Relationship Id="rId7" Type="http://schemas.openxmlformats.org/officeDocument/2006/relationships/image" Target="../media/image3.svg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.svg"/><Relationship Id="rId10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svg"/><Relationship Id="rId8" Type="http://schemas.openxmlformats.org/officeDocument/2006/relationships/image" Target="../media/image8.png"/><Relationship Id="rId7" Type="http://schemas.openxmlformats.org/officeDocument/2006/relationships/image" Target="../media/image4.svg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2.svg"/><Relationship Id="rId12" Type="http://schemas.openxmlformats.org/officeDocument/2006/relationships/image" Target="../media/image5.png"/><Relationship Id="rId11" Type="http://schemas.openxmlformats.org/officeDocument/2006/relationships/image" Target="../media/image6.svg"/><Relationship Id="rId10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10.png"/><Relationship Id="rId7" Type="http://schemas.openxmlformats.org/officeDocument/2006/relationships/image" Target="../media/image4.svg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1" Type="http://schemas.openxmlformats.org/officeDocument/2006/relationships/notesSlide" Target="../notesSlides/notesSlide4.xml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9" Type="http://schemas.openxmlformats.org/officeDocument/2006/relationships/image" Target="../media/image1.svg"/><Relationship Id="rId18" Type="http://schemas.openxmlformats.org/officeDocument/2006/relationships/image" Target="../media/image2.png"/><Relationship Id="rId17" Type="http://schemas.openxmlformats.org/officeDocument/2006/relationships/image" Target="../media/image2.svg"/><Relationship Id="rId16" Type="http://schemas.openxmlformats.org/officeDocument/2006/relationships/image" Target="../media/image5.png"/><Relationship Id="rId15" Type="http://schemas.openxmlformats.org/officeDocument/2006/relationships/image" Target="../media/image10.svg"/><Relationship Id="rId14" Type="http://schemas.openxmlformats.org/officeDocument/2006/relationships/image" Target="../media/image13.png"/><Relationship Id="rId13" Type="http://schemas.openxmlformats.org/officeDocument/2006/relationships/image" Target="../media/image9.svg"/><Relationship Id="rId12" Type="http://schemas.openxmlformats.org/officeDocument/2006/relationships/image" Target="../media/image12.png"/><Relationship Id="rId11" Type="http://schemas.openxmlformats.org/officeDocument/2006/relationships/image" Target="../media/image8.svg"/><Relationship Id="rId10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7.png"/><Relationship Id="rId7" Type="http://schemas.openxmlformats.org/officeDocument/2006/relationships/image" Target="../media/image3.svg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.svg"/><Relationship Id="rId10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svg"/><Relationship Id="rId8" Type="http://schemas.openxmlformats.org/officeDocument/2006/relationships/image" Target="../media/image8.png"/><Relationship Id="rId7" Type="http://schemas.openxmlformats.org/officeDocument/2006/relationships/image" Target="../media/image4.svg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2.svg"/><Relationship Id="rId12" Type="http://schemas.openxmlformats.org/officeDocument/2006/relationships/image" Target="../media/image5.png"/><Relationship Id="rId11" Type="http://schemas.openxmlformats.org/officeDocument/2006/relationships/image" Target="../media/image6.svg"/><Relationship Id="rId10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8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svg"/><Relationship Id="rId8" Type="http://schemas.openxmlformats.org/officeDocument/2006/relationships/image" Target="../media/image16.png"/><Relationship Id="rId7" Type="http://schemas.openxmlformats.org/officeDocument/2006/relationships/image" Target="../media/image5.png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18915" y="4112260"/>
            <a:ext cx="4152900" cy="3378200"/>
          </a:xfrm>
          <a:prstGeom prst="ellipse">
            <a:avLst/>
          </a:prstGeom>
          <a:solidFill>
            <a:srgbClr val="2D27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01185" y="4625340"/>
            <a:ext cx="2322830" cy="3352800"/>
          </a:xfrm>
          <a:prstGeom prst="ellipse">
            <a:avLst/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577705" y="-395605"/>
            <a:ext cx="3580765" cy="3936365"/>
          </a:xfrm>
          <a:prstGeom prst="ellipse">
            <a:avLst/>
          </a:prstGeom>
          <a:solidFill>
            <a:srgbClr val="2D27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4500000">
            <a:off x="10386060" y="-177165"/>
            <a:ext cx="2460625" cy="3352800"/>
          </a:xfrm>
          <a:prstGeom prst="ellipse">
            <a:avLst/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198360" y="2608580"/>
            <a:ext cx="184150" cy="107378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7905115" y="2929890"/>
            <a:ext cx="184150" cy="751840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 rot="5400000">
            <a:off x="7392670" y="3309620"/>
            <a:ext cx="187960" cy="557530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2" name="Curved Connector 41"/>
          <p:cNvCxnSpPr/>
          <p:nvPr/>
        </p:nvCxnSpPr>
        <p:spPr>
          <a:xfrm rot="16200000">
            <a:off x="7995285" y="2781935"/>
            <a:ext cx="3810" cy="412750"/>
          </a:xfrm>
          <a:prstGeom prst="curvedConnector3">
            <a:avLst>
              <a:gd name="adj1" fmla="val 428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>
            <a:off x="7994650" y="2614295"/>
            <a:ext cx="3810" cy="600075"/>
          </a:xfrm>
          <a:prstGeom prst="curvedConnector3">
            <a:avLst>
              <a:gd name="adj1" fmla="val 556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227695" y="3145790"/>
            <a:ext cx="184150" cy="509905"/>
          </a:xfrm>
          <a:prstGeom prst="roundRect">
            <a:avLst>
              <a:gd name="adj" fmla="val 50000"/>
            </a:avLst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619490" y="3145790"/>
            <a:ext cx="184150" cy="509905"/>
          </a:xfrm>
          <a:prstGeom prst="roundRect">
            <a:avLst>
              <a:gd name="adj" fmla="val 50000"/>
            </a:avLst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Block Arc 53"/>
          <p:cNvSpPr/>
          <p:nvPr/>
        </p:nvSpPr>
        <p:spPr>
          <a:xfrm>
            <a:off x="8227695" y="2987675"/>
            <a:ext cx="575945" cy="507365"/>
          </a:xfrm>
          <a:prstGeom prst="blockArc">
            <a:avLst>
              <a:gd name="adj1" fmla="val 10800000"/>
              <a:gd name="adj2" fmla="val 0"/>
              <a:gd name="adj3" fmla="val 36617"/>
            </a:avLst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8942070" y="2608580"/>
            <a:ext cx="184150" cy="107378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 rot="2580000">
            <a:off x="9163050" y="2639060"/>
            <a:ext cx="184150" cy="751840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 rot="8220000">
            <a:off x="9198610" y="3107690"/>
            <a:ext cx="184150" cy="64452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Text Box 61"/>
          <p:cNvSpPr txBox="1"/>
          <p:nvPr/>
        </p:nvSpPr>
        <p:spPr>
          <a:xfrm>
            <a:off x="8397240" y="3655695"/>
            <a:ext cx="143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rPr>
              <a:t>Chat</a:t>
            </a:r>
            <a:endParaRPr lang="en-US" sz="4000">
              <a:solidFill>
                <a:schemeClr val="bg1">
                  <a:lumMod val="50000"/>
                </a:schemeClr>
              </a:solidFill>
              <a:latin typeface="Ubuntu" charset="0"/>
              <a:cs typeface="Ubuntu" charset="0"/>
            </a:endParaRPr>
          </a:p>
        </p:txBody>
      </p:sp>
      <p:pic>
        <p:nvPicPr>
          <p:cNvPr id="7" name="Picture 6" descr="list-bold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animBg="1"/>
      <p:bldP spid="8" grpId="0" bldLvl="0" animBg="1"/>
      <p:bldP spid="12" grpId="0" animBg="1"/>
      <p:bldP spid="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9" name="Picture 58" descr="pngtree-cartoon-paper-airplane-png-download-image_1196802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60000"/>
          </a:blip>
          <a:srcRect l="23010" t="16052" r="12615" b="30198"/>
          <a:stretch>
            <a:fillRect/>
          </a:stretch>
        </p:blipFill>
        <p:spPr>
          <a:xfrm>
            <a:off x="11068685" y="6052185"/>
            <a:ext cx="587375" cy="490855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grayscl/>
            <a:lum bright="6000"/>
          </a:blip>
          <a:stretch>
            <a:fillRect/>
          </a:stretch>
        </p:blipFill>
        <p:spPr>
          <a:xfrm rot="18840000">
            <a:off x="10527665" y="6049645"/>
            <a:ext cx="495935" cy="49593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1906885" y="173355"/>
            <a:ext cx="76200" cy="287020"/>
            <a:chOff x="18751" y="273"/>
            <a:chExt cx="120" cy="452"/>
          </a:xfrm>
        </p:grpSpPr>
        <p:sp>
          <p:nvSpPr>
            <p:cNvPr id="5" name="Oval 4"/>
            <p:cNvSpPr/>
            <p:nvPr/>
          </p:nvSpPr>
          <p:spPr>
            <a:xfrm>
              <a:off x="18751" y="27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751" y="438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751" y="60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0" y="127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068445" y="2409825"/>
            <a:ext cx="4055745" cy="1859915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927600" y="2573973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Error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331970" y="3237230"/>
            <a:ext cx="3253740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Este es un mensaje de error con su respectiva explicación.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0" name="Picture 39" descr="x-bol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980" y="2464435"/>
            <a:ext cx="568960" cy="568960"/>
          </a:xfrm>
          <a:prstGeom prst="rect">
            <a:avLst/>
          </a:prstGeom>
        </p:spPr>
      </p:pic>
      <p:pic>
        <p:nvPicPr>
          <p:cNvPr id="41" name="Picture 40" descr="warning-bold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8470" y="2464435"/>
            <a:ext cx="659130" cy="6591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6" name="Group 125"/>
          <p:cNvGrpSpPr/>
          <p:nvPr/>
        </p:nvGrpSpPr>
        <p:grpSpPr>
          <a:xfrm>
            <a:off x="464820" y="793750"/>
            <a:ext cx="2286635" cy="1597660"/>
            <a:chOff x="3422" y="6637"/>
            <a:chExt cx="3601" cy="2516"/>
          </a:xfrm>
        </p:grpSpPr>
        <p:sp>
          <p:nvSpPr>
            <p:cNvPr id="66" name="Rounded Rectangle 65"/>
            <p:cNvSpPr/>
            <p:nvPr/>
          </p:nvSpPr>
          <p:spPr>
            <a:xfrm>
              <a:off x="3422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389" y="706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rot="5400000">
              <a:off x="3691" y="7569"/>
              <a:ext cx="252" cy="763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9" name="Curved Connector 68"/>
            <p:cNvCxnSpPr/>
            <p:nvPr/>
          </p:nvCxnSpPr>
          <p:spPr>
            <a:xfrm rot="16200000">
              <a:off x="4513" y="6864"/>
              <a:ext cx="5" cy="565"/>
            </a:xfrm>
            <a:prstGeom prst="curvedConnector3">
              <a:avLst>
                <a:gd name="adj1" fmla="val 428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/>
            <p:nvPr/>
          </p:nvCxnSpPr>
          <p:spPr>
            <a:xfrm rot="16200000">
              <a:off x="4512" y="6636"/>
              <a:ext cx="5" cy="821"/>
            </a:xfrm>
            <a:prstGeom prst="curvedConnector3">
              <a:avLst>
                <a:gd name="adj1" fmla="val 556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4831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367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Block Arc 72"/>
            <p:cNvSpPr/>
            <p:nvPr/>
          </p:nvSpPr>
          <p:spPr>
            <a:xfrm>
              <a:off x="4831" y="7145"/>
              <a:ext cx="788" cy="680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809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 rot="2580000">
              <a:off x="6111" y="667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8220000">
              <a:off x="6160" y="7306"/>
              <a:ext cx="252" cy="86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5063" y="8041"/>
              <a:ext cx="1960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4000">
                  <a:solidFill>
                    <a:schemeClr val="bg1">
                      <a:lumMod val="50000"/>
                    </a:schemeClr>
                  </a:solidFill>
                  <a:latin typeface="Ubuntu" charset="0"/>
                  <a:cs typeface="Ubuntu" charset="0"/>
                </a:rPr>
                <a:t>Chat</a:t>
              </a:r>
              <a:endPara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1108710" y="268605"/>
            <a:ext cx="730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Logo</a:t>
            </a:r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307715" y="659765"/>
            <a:ext cx="914400" cy="914400"/>
            <a:chOff x="11181" y="3753"/>
            <a:chExt cx="1440" cy="1440"/>
          </a:xfrm>
        </p:grpSpPr>
        <p:sp>
          <p:nvSpPr>
            <p:cNvPr id="16" name="Oval 15"/>
            <p:cNvSpPr/>
            <p:nvPr/>
          </p:nvSpPr>
          <p:spPr>
            <a:xfrm>
              <a:off x="11181" y="3753"/>
              <a:ext cx="1440" cy="1440"/>
            </a:xfrm>
            <a:prstGeom prst="ellipse">
              <a:avLst/>
            </a:prstGeom>
            <a:solidFill>
              <a:srgbClr val="EAF0FE"/>
            </a:solidFill>
            <a:ln>
              <a:solidFill>
                <a:srgbClr val="EAF0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491" y="4456"/>
              <a:ext cx="821" cy="283"/>
              <a:chOff x="11490" y="3961"/>
              <a:chExt cx="821" cy="283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1775" y="3985"/>
                <a:ext cx="252" cy="259"/>
              </a:xfrm>
              <a:prstGeom prst="roundRect">
                <a:avLst>
                  <a:gd name="adj" fmla="val 50000"/>
                </a:avLst>
              </a:prstGeom>
              <a:solidFill>
                <a:srgbClr val="2D274B"/>
              </a:solidFill>
              <a:ln>
                <a:solidFill>
                  <a:srgbClr val="2D27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7" name="Curved Connector 6"/>
              <p:cNvCxnSpPr/>
              <p:nvPr/>
            </p:nvCxnSpPr>
            <p:spPr>
              <a:xfrm rot="16200000">
                <a:off x="11899" y="3781"/>
                <a:ext cx="5" cy="565"/>
              </a:xfrm>
              <a:prstGeom prst="curvedConnector3">
                <a:avLst>
                  <a:gd name="adj1" fmla="val 4280000"/>
                </a:avLst>
              </a:prstGeom>
              <a:ln w="57150">
                <a:solidFill>
                  <a:srgbClr val="9787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urved Connector 7"/>
              <p:cNvCxnSpPr/>
              <p:nvPr/>
            </p:nvCxnSpPr>
            <p:spPr>
              <a:xfrm rot="16200000">
                <a:off x="11898" y="3553"/>
                <a:ext cx="5" cy="821"/>
              </a:xfrm>
              <a:prstGeom prst="curvedConnector3">
                <a:avLst>
                  <a:gd name="adj1" fmla="val 5560000"/>
                </a:avLst>
              </a:prstGeom>
              <a:ln w="57150">
                <a:solidFill>
                  <a:srgbClr val="9787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 Box 18"/>
          <p:cNvSpPr txBox="1"/>
          <p:nvPr/>
        </p:nvSpPr>
        <p:spPr>
          <a:xfrm>
            <a:off x="3364865" y="258445"/>
            <a:ext cx="800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Icono</a:t>
            </a: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198235" y="1659890"/>
            <a:ext cx="164465" cy="75882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5020945" y="135255"/>
            <a:ext cx="3912870" cy="1592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490210" y="1344930"/>
            <a:ext cx="567055" cy="1073785"/>
            <a:chOff x="11336" y="4108"/>
            <a:chExt cx="893" cy="1691"/>
          </a:xfrm>
        </p:grpSpPr>
        <p:sp>
          <p:nvSpPr>
            <p:cNvPr id="23" name="Rounded Rectangle 22"/>
            <p:cNvSpPr/>
            <p:nvPr/>
          </p:nvSpPr>
          <p:spPr>
            <a:xfrm>
              <a:off x="11336" y="4108"/>
              <a:ext cx="290" cy="1691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 rot="5400000">
              <a:off x="11642" y="5212"/>
              <a:ext cx="296" cy="87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42" name="Curved Connector 41"/>
          <p:cNvCxnSpPr/>
          <p:nvPr/>
        </p:nvCxnSpPr>
        <p:spPr>
          <a:xfrm rot="16200000">
            <a:off x="6287135" y="1518285"/>
            <a:ext cx="3810" cy="412750"/>
          </a:xfrm>
          <a:prstGeom prst="curvedConnector3">
            <a:avLst>
              <a:gd name="adj1" fmla="val 428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>
            <a:off x="6286500" y="1350645"/>
            <a:ext cx="3810" cy="600075"/>
          </a:xfrm>
          <a:prstGeom prst="curvedConnector3">
            <a:avLst>
              <a:gd name="adj1" fmla="val 556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519545" y="1724025"/>
            <a:ext cx="575945" cy="667385"/>
            <a:chOff x="12957" y="4705"/>
            <a:chExt cx="907" cy="1051"/>
          </a:xfrm>
        </p:grpSpPr>
        <p:sp>
          <p:nvSpPr>
            <p:cNvPr id="49" name="Rounded Rectangle 48"/>
            <p:cNvSpPr/>
            <p:nvPr/>
          </p:nvSpPr>
          <p:spPr>
            <a:xfrm>
              <a:off x="12957" y="4954"/>
              <a:ext cx="290" cy="803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3574" y="4954"/>
              <a:ext cx="290" cy="803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4" name="Block Arc 53"/>
            <p:cNvSpPr/>
            <p:nvPr/>
          </p:nvSpPr>
          <p:spPr>
            <a:xfrm>
              <a:off x="12957" y="4705"/>
              <a:ext cx="907" cy="799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33920" y="1344930"/>
            <a:ext cx="440690" cy="1143000"/>
            <a:chOff x="14082" y="4108"/>
            <a:chExt cx="694" cy="1800"/>
          </a:xfrm>
        </p:grpSpPr>
        <p:sp>
          <p:nvSpPr>
            <p:cNvPr id="56" name="Rounded Rectangle 55"/>
            <p:cNvSpPr/>
            <p:nvPr/>
          </p:nvSpPr>
          <p:spPr>
            <a:xfrm>
              <a:off x="14082" y="4108"/>
              <a:ext cx="290" cy="1691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 rot="2580000">
              <a:off x="14430" y="4156"/>
              <a:ext cx="290" cy="118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 rot="8220000">
              <a:off x="14486" y="4894"/>
              <a:ext cx="290" cy="1015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62" name="Text Box 61"/>
          <p:cNvSpPr txBox="1"/>
          <p:nvPr/>
        </p:nvSpPr>
        <p:spPr>
          <a:xfrm>
            <a:off x="6689090" y="2392045"/>
            <a:ext cx="143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rPr>
              <a:t>Chat</a:t>
            </a:r>
            <a:endParaRPr lang="en-US" sz="4000">
              <a:solidFill>
                <a:schemeClr val="bg1">
                  <a:lumMod val="50000"/>
                </a:schemeClr>
              </a:solidFill>
              <a:latin typeface="Ubuntu" charset="0"/>
              <a:cs typeface="Ubuntu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198235" y="1659890"/>
            <a:ext cx="164592" cy="164592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6070600" y="323850"/>
            <a:ext cx="1384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Animacion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Color Palet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945" y="1059815"/>
            <a:ext cx="3843020" cy="4597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167505" y="508000"/>
            <a:ext cx="1572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#eaf0fe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167505" y="1405255"/>
            <a:ext cx="1177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#9787fe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167505" y="2302510"/>
            <a:ext cx="1247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#2d274b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855" y="223520"/>
            <a:ext cx="5324475" cy="39535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838325" y="567055"/>
            <a:ext cx="2083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Adjuntar Archivo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838325" y="1659255"/>
            <a:ext cx="1948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Enviar mensaje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838325" y="2751455"/>
            <a:ext cx="739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Error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838325" y="372364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Perfil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38325" y="4695825"/>
            <a:ext cx="1379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Descargas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838325" y="5697220"/>
            <a:ext cx="1769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Configuración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7934325" y="620395"/>
            <a:ext cx="1036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Archivo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934325" y="1659255"/>
            <a:ext cx="1985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Cancelar/Cerrar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7997825" y="2519045"/>
            <a:ext cx="1069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Aceptar</a:t>
            </a:r>
            <a:endParaRPr lang="en-US"/>
          </a:p>
        </p:txBody>
      </p:sp>
      <p:pic>
        <p:nvPicPr>
          <p:cNvPr id="28" name="Picture 27" descr="warning-bol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0490" y="139065"/>
            <a:ext cx="1591945" cy="1591945"/>
          </a:xfrm>
          <a:prstGeom prst="rect">
            <a:avLst/>
          </a:prstGeom>
        </p:spPr>
      </p:pic>
      <p:pic>
        <p:nvPicPr>
          <p:cNvPr id="29" name="Picture 28" descr="list-bo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0" y="597535"/>
            <a:ext cx="1223645" cy="1223645"/>
          </a:xfrm>
          <a:prstGeom prst="rect">
            <a:avLst/>
          </a:prstGeom>
        </p:spPr>
      </p:pic>
      <p:pic>
        <p:nvPicPr>
          <p:cNvPr id="30" name="Picture 29" descr="dots-three-outline-vertical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0970" y="5064125"/>
            <a:ext cx="885825" cy="885825"/>
          </a:xfrm>
          <a:prstGeom prst="rect">
            <a:avLst/>
          </a:prstGeom>
        </p:spPr>
      </p:pic>
      <p:pic>
        <p:nvPicPr>
          <p:cNvPr id="31" name="Picture 30" descr="dots-three-vertical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1605" y="4211320"/>
            <a:ext cx="1485900" cy="1485900"/>
          </a:xfrm>
          <a:prstGeom prst="rect">
            <a:avLst/>
          </a:prstGeom>
        </p:spPr>
      </p:pic>
      <p:pic>
        <p:nvPicPr>
          <p:cNvPr id="32" name="Picture 31" descr="checks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04840" y="2485390"/>
            <a:ext cx="304800" cy="304800"/>
          </a:xfrm>
          <a:prstGeom prst="rect">
            <a:avLst/>
          </a:prstGeom>
        </p:spPr>
      </p:pic>
      <p:pic>
        <p:nvPicPr>
          <p:cNvPr id="33" name="Picture 32" descr="check-bold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1175" y="604520"/>
            <a:ext cx="1143000" cy="1143000"/>
          </a:xfrm>
          <a:prstGeom prst="rect">
            <a:avLst/>
          </a:prstGeom>
        </p:spPr>
      </p:pic>
      <p:pic>
        <p:nvPicPr>
          <p:cNvPr id="34" name="Picture 33" descr="download-simple-bold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383540"/>
            <a:ext cx="1651635" cy="1651635"/>
          </a:xfrm>
          <a:prstGeom prst="rect">
            <a:avLst/>
          </a:prstGeom>
        </p:spPr>
      </p:pic>
      <p:pic>
        <p:nvPicPr>
          <p:cNvPr id="35" name="Picture 34" descr="file-arrow-down-bold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09640" y="139065"/>
            <a:ext cx="1921510" cy="1921510"/>
          </a:xfrm>
          <a:prstGeom prst="rect">
            <a:avLst/>
          </a:prstGeom>
        </p:spPr>
      </p:pic>
      <p:pic>
        <p:nvPicPr>
          <p:cNvPr id="36" name="Picture 35" descr="gear-bold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102870" y="147320"/>
            <a:ext cx="2123440" cy="2123440"/>
          </a:xfrm>
          <a:prstGeom prst="rect">
            <a:avLst/>
          </a:prstGeom>
        </p:spPr>
      </p:pic>
      <p:pic>
        <p:nvPicPr>
          <p:cNvPr id="37" name="Picture 36" descr="paper-plane-right-bold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1140" y="325120"/>
            <a:ext cx="1702435" cy="1702435"/>
          </a:xfrm>
          <a:prstGeom prst="rect">
            <a:avLst/>
          </a:prstGeom>
        </p:spPr>
      </p:pic>
      <p:pic>
        <p:nvPicPr>
          <p:cNvPr id="38" name="Picture 37" descr="paperclip-bold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20320" y="325120"/>
            <a:ext cx="1858645" cy="1858645"/>
          </a:xfrm>
          <a:prstGeom prst="rect">
            <a:avLst/>
          </a:prstGeom>
        </p:spPr>
      </p:pic>
      <p:pic>
        <p:nvPicPr>
          <p:cNvPr id="39" name="Picture 38" descr="user-bold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-102870" y="147320"/>
            <a:ext cx="2054860" cy="2054860"/>
          </a:xfrm>
          <a:prstGeom prst="rect">
            <a:avLst/>
          </a:prstGeom>
        </p:spPr>
      </p:pic>
      <p:pic>
        <p:nvPicPr>
          <p:cNvPr id="40" name="Picture 39" descr="x-bold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5270" y="518795"/>
            <a:ext cx="1302385" cy="1302385"/>
          </a:xfrm>
          <a:prstGeom prst="rect">
            <a:avLst/>
          </a:prstGeom>
        </p:spPr>
      </p:pic>
      <p:pic>
        <p:nvPicPr>
          <p:cNvPr id="42" name="Picture 41" descr="camera-plus-bold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53745" y="667385"/>
            <a:ext cx="1084580" cy="10845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33680" y="273685"/>
            <a:ext cx="1536065" cy="1536065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24675" t="26910" r="60679" b="53790"/>
          <a:stretch>
            <a:fillRect/>
          </a:stretch>
        </p:blipFill>
        <p:spPr>
          <a:xfrm>
            <a:off x="1676400" y="273685"/>
            <a:ext cx="1536065" cy="1536065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699" t="2568" r="78655" b="78132"/>
          <a:stretch>
            <a:fillRect/>
          </a:stretch>
        </p:blipFill>
        <p:spPr>
          <a:xfrm>
            <a:off x="233680" y="5131435"/>
            <a:ext cx="1536065" cy="1536065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24972" t="2305" r="60382" b="78395"/>
          <a:stretch>
            <a:fillRect/>
          </a:stretch>
        </p:blipFill>
        <p:spPr>
          <a:xfrm>
            <a:off x="3119120" y="273685"/>
            <a:ext cx="1536065" cy="1536065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43136" t="2297" r="42218" b="78403"/>
          <a:stretch>
            <a:fillRect/>
          </a:stretch>
        </p:blipFill>
        <p:spPr>
          <a:xfrm>
            <a:off x="1690370" y="5131435"/>
            <a:ext cx="1536065" cy="1536065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1112" t="2552" r="24242" b="78148"/>
          <a:stretch>
            <a:fillRect/>
          </a:stretch>
        </p:blipFill>
        <p:spPr>
          <a:xfrm>
            <a:off x="4561840" y="273685"/>
            <a:ext cx="1536065" cy="1536065"/>
          </a:xfrm>
          <a:prstGeom prst="ellipse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79384" t="2289" r="5970" b="78411"/>
          <a:stretch>
            <a:fillRect/>
          </a:stretch>
        </p:blipFill>
        <p:spPr>
          <a:xfrm>
            <a:off x="3147060" y="5131435"/>
            <a:ext cx="1536065" cy="1536065"/>
          </a:xfrm>
          <a:prstGeom prst="ellipse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487" t="26894" r="78867" b="53806"/>
          <a:stretch>
            <a:fillRect/>
          </a:stretch>
        </p:blipFill>
        <p:spPr>
          <a:xfrm>
            <a:off x="6004560" y="273685"/>
            <a:ext cx="1536065" cy="1536065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1299" t="26878" r="24055" b="53822"/>
          <a:stretch>
            <a:fillRect/>
          </a:stretch>
        </p:blipFill>
        <p:spPr>
          <a:xfrm>
            <a:off x="7447280" y="273685"/>
            <a:ext cx="1536065" cy="1536065"/>
          </a:xfrm>
          <a:prstGeom prst="ellipse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79281" t="26878" r="6073" b="53822"/>
          <a:stretch>
            <a:fillRect/>
          </a:stretch>
        </p:blipFill>
        <p:spPr>
          <a:xfrm>
            <a:off x="8890000" y="273685"/>
            <a:ext cx="1536065" cy="1536065"/>
          </a:xfrm>
          <a:prstGeom prst="ellipse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687" t="51612" r="78667" b="29088"/>
          <a:stretch>
            <a:fillRect/>
          </a:stretch>
        </p:blipFill>
        <p:spPr>
          <a:xfrm>
            <a:off x="10332720" y="273685"/>
            <a:ext cx="1536065" cy="1536065"/>
          </a:xfrm>
          <a:prstGeom prst="ellipse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79294" t="51492" r="6060" b="29208"/>
          <a:stretch>
            <a:fillRect/>
          </a:stretch>
        </p:blipFill>
        <p:spPr>
          <a:xfrm>
            <a:off x="233680" y="2702560"/>
            <a:ext cx="1536065" cy="1536065"/>
          </a:xfrm>
          <a:prstGeom prst="ellipse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790" t="75970" r="78564" b="4730"/>
          <a:stretch>
            <a:fillRect/>
          </a:stretch>
        </p:blipFill>
        <p:spPr>
          <a:xfrm>
            <a:off x="4603750" y="5131435"/>
            <a:ext cx="1536065" cy="1536065"/>
          </a:xfrm>
          <a:prstGeom prst="ellipse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24960" t="75970" r="60394" b="4730"/>
          <a:stretch>
            <a:fillRect/>
          </a:stretch>
        </p:blipFill>
        <p:spPr>
          <a:xfrm>
            <a:off x="6060440" y="5131435"/>
            <a:ext cx="1536065" cy="1536065"/>
          </a:xfrm>
          <a:prstGeom prst="ellipse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42942" t="75970" r="42412" b="4730"/>
          <a:stretch>
            <a:fillRect/>
          </a:stretch>
        </p:blipFill>
        <p:spPr>
          <a:xfrm>
            <a:off x="7517130" y="5131435"/>
            <a:ext cx="1536065" cy="1536065"/>
          </a:xfrm>
          <a:prstGeom prst="ellipse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1209" t="75850" r="24145" b="4850"/>
          <a:stretch>
            <a:fillRect/>
          </a:stretch>
        </p:blipFill>
        <p:spPr>
          <a:xfrm>
            <a:off x="8973820" y="5131435"/>
            <a:ext cx="1536065" cy="1536065"/>
          </a:xfrm>
          <a:prstGeom prst="ellipse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79281" t="75715" r="6073" b="4985"/>
          <a:stretch>
            <a:fillRect/>
          </a:stretch>
        </p:blipFill>
        <p:spPr>
          <a:xfrm>
            <a:off x="10430510" y="5131435"/>
            <a:ext cx="1536065" cy="1536065"/>
          </a:xfrm>
          <a:prstGeom prst="ellipse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4232910" y="2824480"/>
            <a:ext cx="3308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Avatares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srgbClr val="2D274B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3" name="Picture 12" descr="download-simple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16690" y="252730"/>
            <a:ext cx="417830" cy="417830"/>
          </a:xfrm>
          <a:prstGeom prst="rect">
            <a:avLst/>
          </a:prstGeom>
        </p:spPr>
      </p:pic>
      <p:pic>
        <p:nvPicPr>
          <p:cNvPr id="14" name="Picture 13" descr="paper-plane-right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22" name="Picture 21" descr="paperclip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pic>
        <p:nvPicPr>
          <p:cNvPr id="40" name="Picture 39" descr="list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41040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25482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9" name="Picture 28" descr="paper-plane-right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40" name="Picture 39" descr="paperclip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-635" y="1905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-635" y="1270"/>
            <a:ext cx="3380105" cy="6856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50900" y="3370898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Configuración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850900" y="2696528"/>
            <a:ext cx="118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Perfil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546100" y="608965"/>
            <a:ext cx="2286635" cy="1597660"/>
            <a:chOff x="3422" y="6637"/>
            <a:chExt cx="3601" cy="2516"/>
          </a:xfrm>
        </p:grpSpPr>
        <p:sp>
          <p:nvSpPr>
            <p:cNvPr id="66" name="Rounded Rectangle 65"/>
            <p:cNvSpPr/>
            <p:nvPr/>
          </p:nvSpPr>
          <p:spPr>
            <a:xfrm>
              <a:off x="3422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389" y="706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rot="5400000">
              <a:off x="3691" y="7569"/>
              <a:ext cx="252" cy="763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9" name="Curved Connector 68"/>
            <p:cNvCxnSpPr/>
            <p:nvPr/>
          </p:nvCxnSpPr>
          <p:spPr>
            <a:xfrm rot="16200000">
              <a:off x="4513" y="6864"/>
              <a:ext cx="5" cy="565"/>
            </a:xfrm>
            <a:prstGeom prst="curvedConnector3">
              <a:avLst>
                <a:gd name="adj1" fmla="val 428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/>
            <p:nvPr/>
          </p:nvCxnSpPr>
          <p:spPr>
            <a:xfrm rot="16200000">
              <a:off x="4512" y="6636"/>
              <a:ext cx="5" cy="821"/>
            </a:xfrm>
            <a:prstGeom prst="curvedConnector3">
              <a:avLst>
                <a:gd name="adj1" fmla="val 556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4831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367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Block Arc 72"/>
            <p:cNvSpPr/>
            <p:nvPr/>
          </p:nvSpPr>
          <p:spPr>
            <a:xfrm>
              <a:off x="4831" y="7145"/>
              <a:ext cx="788" cy="680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809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 rot="2580000">
              <a:off x="6111" y="667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8220000">
              <a:off x="6160" y="7306"/>
              <a:ext cx="252" cy="86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5063" y="8041"/>
              <a:ext cx="1960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4000">
                  <a:solidFill>
                    <a:schemeClr val="bg1">
                      <a:lumMod val="50000"/>
                    </a:schemeClr>
                  </a:solidFill>
                  <a:latin typeface="Ubuntu" charset="0"/>
                  <a:cs typeface="Ubuntu" charset="0"/>
                </a:rPr>
                <a:t>Chat</a:t>
              </a:r>
              <a:endPara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endParaRPr>
            </a:p>
          </p:txBody>
        </p:sp>
      </p:grpSp>
      <p:pic>
        <p:nvPicPr>
          <p:cNvPr id="42" name="Picture 41" descr="gear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900" y="3340735"/>
            <a:ext cx="499745" cy="499745"/>
          </a:xfrm>
          <a:prstGeom prst="rect">
            <a:avLst/>
          </a:prstGeom>
        </p:spPr>
      </p:pic>
      <p:pic>
        <p:nvPicPr>
          <p:cNvPr id="48" name="Picture 47" descr="user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5425" y="2666365"/>
            <a:ext cx="480695" cy="480695"/>
          </a:xfrm>
          <a:prstGeom prst="rect">
            <a:avLst/>
          </a:prstGeom>
        </p:spPr>
      </p:pic>
      <p:pic>
        <p:nvPicPr>
          <p:cNvPr id="49" name="Picture 48" descr="download-simple-bold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63" name="Picture 62" descr="paper-plane-right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64" name="Picture 63" descr="paperclip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635" y="1905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068445" y="1264285"/>
            <a:ext cx="4055745" cy="4329430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5356225" y="2375535"/>
            <a:ext cx="1480820" cy="1449070"/>
          </a:xfrm>
          <a:prstGeom prst="ellipse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525010" y="4128135"/>
            <a:ext cx="3131185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528185" y="4180205"/>
            <a:ext cx="1818005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>
                <a:solidFill>
                  <a:srgbClr val="2D274B"/>
                </a:solidFill>
              </a:rPr>
              <a:t>Diana Fuentes</a:t>
            </a:r>
            <a:endParaRPr lang="en-US">
              <a:solidFill>
                <a:srgbClr val="2D274B"/>
              </a:solidFill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4937125" y="1638618"/>
            <a:ext cx="118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Perfil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2" name="Picture 41" descr="user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1650" y="1584325"/>
            <a:ext cx="480695" cy="480695"/>
          </a:xfrm>
          <a:prstGeom prst="rect">
            <a:avLst/>
          </a:prstGeom>
        </p:spPr>
      </p:pic>
      <p:pic>
        <p:nvPicPr>
          <p:cNvPr id="49" name="Picture 48" descr="camera-plus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25565" y="3359785"/>
            <a:ext cx="608965" cy="608965"/>
          </a:xfrm>
          <a:prstGeom prst="rect">
            <a:avLst/>
          </a:prstGeom>
        </p:spPr>
      </p:pic>
      <p:pic>
        <p:nvPicPr>
          <p:cNvPr id="53" name="Picture 52" descr="check-bold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52970" y="4827905"/>
            <a:ext cx="550545" cy="550545"/>
          </a:xfrm>
          <a:prstGeom prst="rect">
            <a:avLst/>
          </a:prstGeom>
        </p:spPr>
      </p:pic>
      <p:pic>
        <p:nvPicPr>
          <p:cNvPr id="58" name="Picture 57" descr="x-bold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67905" y="1341755"/>
            <a:ext cx="568960" cy="568960"/>
          </a:xfrm>
          <a:prstGeom prst="rect">
            <a:avLst/>
          </a:prstGeom>
        </p:spPr>
      </p:pic>
      <p:pic>
        <p:nvPicPr>
          <p:cNvPr id="62" name="Picture 61" descr="download-simple-bold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  <p:pic>
        <p:nvPicPr>
          <p:cNvPr id="65" name="Picture 64" descr="list-bold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3" name="Picture 12" descr="download-simple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  <p:pic>
        <p:nvPicPr>
          <p:cNvPr id="14" name="Picture 13" descr="paper-plane-right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22" name="Picture 21" descr="paperclip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pic>
        <p:nvPicPr>
          <p:cNvPr id="40" name="Picture 39" descr="list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41040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25482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4" name="Picture 53" descr="paper-plane-right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56" name="Picture 55" descr="paperclip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-635" y="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-635" y="1270"/>
            <a:ext cx="3380105" cy="6856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546100" y="608965"/>
            <a:ext cx="2286635" cy="1597660"/>
            <a:chOff x="3422" y="6637"/>
            <a:chExt cx="3601" cy="2516"/>
          </a:xfrm>
        </p:grpSpPr>
        <p:sp>
          <p:nvSpPr>
            <p:cNvPr id="66" name="Rounded Rectangle 65"/>
            <p:cNvSpPr/>
            <p:nvPr/>
          </p:nvSpPr>
          <p:spPr>
            <a:xfrm>
              <a:off x="3422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389" y="706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rot="5400000">
              <a:off x="3691" y="7569"/>
              <a:ext cx="252" cy="763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9" name="Curved Connector 68"/>
            <p:cNvCxnSpPr/>
            <p:nvPr/>
          </p:nvCxnSpPr>
          <p:spPr>
            <a:xfrm rot="16200000">
              <a:off x="4513" y="6864"/>
              <a:ext cx="5" cy="565"/>
            </a:xfrm>
            <a:prstGeom prst="curvedConnector3">
              <a:avLst>
                <a:gd name="adj1" fmla="val 428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/>
            <p:nvPr/>
          </p:nvCxnSpPr>
          <p:spPr>
            <a:xfrm rot="16200000">
              <a:off x="4512" y="6636"/>
              <a:ext cx="5" cy="821"/>
            </a:xfrm>
            <a:prstGeom prst="curvedConnector3">
              <a:avLst>
                <a:gd name="adj1" fmla="val 556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4831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367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Block Arc 72"/>
            <p:cNvSpPr/>
            <p:nvPr/>
          </p:nvSpPr>
          <p:spPr>
            <a:xfrm>
              <a:off x="4831" y="7145"/>
              <a:ext cx="788" cy="680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809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 rot="2580000">
              <a:off x="6111" y="667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8220000">
              <a:off x="6160" y="7306"/>
              <a:ext cx="252" cy="86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5063" y="8041"/>
              <a:ext cx="1960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4000">
                  <a:solidFill>
                    <a:schemeClr val="bg1">
                      <a:lumMod val="50000"/>
                    </a:schemeClr>
                  </a:solidFill>
                  <a:latin typeface="Ubuntu" charset="0"/>
                  <a:cs typeface="Ubuntu" charset="0"/>
                </a:rPr>
                <a:t>Chat</a:t>
              </a:r>
              <a:endPara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endParaRPr>
            </a:p>
          </p:txBody>
        </p:sp>
      </p:grpSp>
      <p:sp>
        <p:nvSpPr>
          <p:cNvPr id="40" name="Text Box 39"/>
          <p:cNvSpPr txBox="1"/>
          <p:nvPr/>
        </p:nvSpPr>
        <p:spPr>
          <a:xfrm>
            <a:off x="850900" y="3370898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Configuración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850900" y="2696528"/>
            <a:ext cx="118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Perfil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8" name="Picture 47" descr="gear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900" y="3340735"/>
            <a:ext cx="499745" cy="499745"/>
          </a:xfrm>
          <a:prstGeom prst="rect">
            <a:avLst/>
          </a:prstGeom>
        </p:spPr>
      </p:pic>
      <p:pic>
        <p:nvPicPr>
          <p:cNvPr id="49" name="Picture 48" descr="user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5425" y="2666365"/>
            <a:ext cx="480695" cy="480695"/>
          </a:xfrm>
          <a:prstGeom prst="rect">
            <a:avLst/>
          </a:prstGeom>
        </p:spPr>
      </p:pic>
      <p:pic>
        <p:nvPicPr>
          <p:cNvPr id="53" name="Picture 52" descr="download-simple-bold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69" name="Picture 68" descr="paper-plane-right-bol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70" name="Picture 69" descr="paperclip-bol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635" y="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068445" y="1264285"/>
            <a:ext cx="4055745" cy="4329430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615940" y="2234565"/>
            <a:ext cx="2178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616575" y="2991485"/>
            <a:ext cx="2177415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616575" y="3748405"/>
            <a:ext cx="2177415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283075" y="2270125"/>
            <a:ext cx="1285240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/>
              <a:t>Campo 1: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283075" y="3027045"/>
            <a:ext cx="1285240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/>
              <a:t>Campo 2:</a:t>
            </a:r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4331970" y="3780155"/>
            <a:ext cx="1285240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/>
              <a:t>Campo 3:</a:t>
            </a:r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5739765" y="2355850"/>
            <a:ext cx="7118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Info....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5739765" y="3100705"/>
            <a:ext cx="7118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Info....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5739765" y="3890645"/>
            <a:ext cx="7118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Info....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63" name="Text Box 62"/>
          <p:cNvSpPr txBox="1"/>
          <p:nvPr/>
        </p:nvSpPr>
        <p:spPr>
          <a:xfrm>
            <a:off x="4937125" y="1638935"/>
            <a:ext cx="24307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Configuración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65" name="Picture 64" descr="check-bol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2970" y="4827905"/>
            <a:ext cx="550545" cy="550545"/>
          </a:xfrm>
          <a:prstGeom prst="rect">
            <a:avLst/>
          </a:prstGeom>
        </p:spPr>
      </p:pic>
      <p:pic>
        <p:nvPicPr>
          <p:cNvPr id="66" name="Picture 65" descr="x-bol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7905" y="1341755"/>
            <a:ext cx="568960" cy="568960"/>
          </a:xfrm>
          <a:prstGeom prst="rect">
            <a:avLst/>
          </a:prstGeom>
        </p:spPr>
      </p:pic>
      <p:pic>
        <p:nvPicPr>
          <p:cNvPr id="67" name="Picture 66" descr="gear-bold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7360" y="1539240"/>
            <a:ext cx="549275" cy="549275"/>
          </a:xfrm>
          <a:prstGeom prst="rect">
            <a:avLst/>
          </a:prstGeom>
        </p:spPr>
      </p:pic>
      <p:pic>
        <p:nvPicPr>
          <p:cNvPr id="68" name="Picture 67" descr="download-simple-bol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  <p:pic>
        <p:nvPicPr>
          <p:cNvPr id="71" name="Picture 70" descr="list-bold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3" name="Picture 12" descr="download-simple-bol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  <p:pic>
        <p:nvPicPr>
          <p:cNvPr id="14" name="Picture 13" descr="paper-plane-right-bol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  <a:ln>
            <a:noFill/>
          </a:ln>
        </p:spPr>
      </p:pic>
      <p:pic>
        <p:nvPicPr>
          <p:cNvPr id="22" name="Picture 21" descr="paperclip-bol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pic>
        <p:nvPicPr>
          <p:cNvPr id="40" name="Picture 39" descr="list-bol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9" name="Picture 58" descr="pngtree-cartoon-paper-airplane-png-download-image_1196802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60000"/>
          </a:blip>
          <a:srcRect l="23010" t="16052" r="12615" b="30198"/>
          <a:stretch>
            <a:fillRect/>
          </a:stretch>
        </p:blipFill>
        <p:spPr>
          <a:xfrm>
            <a:off x="11068685" y="6052185"/>
            <a:ext cx="587375" cy="490855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grayscl/>
            <a:lum bright="6000"/>
          </a:blip>
          <a:stretch>
            <a:fillRect/>
          </a:stretch>
        </p:blipFill>
        <p:spPr>
          <a:xfrm rot="18840000">
            <a:off x="10527665" y="6049645"/>
            <a:ext cx="495935" cy="49593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1906885" y="173355"/>
            <a:ext cx="76200" cy="287020"/>
            <a:chOff x="18751" y="273"/>
            <a:chExt cx="120" cy="452"/>
          </a:xfrm>
        </p:grpSpPr>
        <p:sp>
          <p:nvSpPr>
            <p:cNvPr id="5" name="Oval 4"/>
            <p:cNvSpPr/>
            <p:nvPr/>
          </p:nvSpPr>
          <p:spPr>
            <a:xfrm>
              <a:off x="18751" y="27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751" y="438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751" y="60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0" y="127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068445" y="1264285"/>
            <a:ext cx="4055745" cy="4329430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927600" y="1624013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Descargas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5011420" y="3285490"/>
            <a:ext cx="2880995" cy="598170"/>
            <a:chOff x="7892" y="6477"/>
            <a:chExt cx="4537" cy="942"/>
          </a:xfrm>
        </p:grpSpPr>
        <p:sp>
          <p:nvSpPr>
            <p:cNvPr id="72" name="Text Box 71"/>
            <p:cNvSpPr txBox="1"/>
            <p:nvPr/>
          </p:nvSpPr>
          <p:spPr>
            <a:xfrm>
              <a:off x="7892" y="6477"/>
              <a:ext cx="45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2D274B"/>
                  </a:solidFill>
                  <a:latin typeface="Noto Sans" panose="020B0502040504020204" charset="0"/>
                  <a:cs typeface="Noto Sans" panose="020B0502040504020204" charset="0"/>
                </a:rPr>
                <a:t>Archivo2</a:t>
              </a:r>
              <a:endPara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latin typeface="Noto Sans" panose="020B0502040504020204" charset="0"/>
                  <a:cs typeface="Noto Sans" panose="020B0502040504020204" charset="0"/>
                </a:rPr>
                <a:t>10.5 MB	                    </a:t>
              </a:r>
              <a:endPara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8061" y="7299"/>
              <a:ext cx="3980" cy="11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8061" y="7299"/>
              <a:ext cx="3210" cy="120"/>
            </a:xfrm>
            <a:prstGeom prst="roundRect">
              <a:avLst/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5" name="Text Box 74"/>
            <p:cNvSpPr txBox="1"/>
            <p:nvPr/>
          </p:nvSpPr>
          <p:spPr>
            <a:xfrm>
              <a:off x="11271" y="6802"/>
              <a:ext cx="76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p>
              <a:pPr algn="r"/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latin typeface="Noto Sans" panose="020B0502040504020204" charset="0"/>
                  <a:cs typeface="Noto Sans" panose="020B0502040504020204" charset="0"/>
                </a:rPr>
                <a:t>87%</a:t>
              </a:r>
              <a:endPara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endParaRPr>
            </a:p>
          </p:txBody>
        </p:sp>
      </p:grpSp>
      <p:sp>
        <p:nvSpPr>
          <p:cNvPr id="48" name="Text Box 47"/>
          <p:cNvSpPr txBox="1"/>
          <p:nvPr/>
        </p:nvSpPr>
        <p:spPr>
          <a:xfrm>
            <a:off x="5011420" y="2439035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Archivo1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64 MB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011420" y="4112895"/>
            <a:ext cx="2880995" cy="598170"/>
            <a:chOff x="7892" y="6477"/>
            <a:chExt cx="4537" cy="942"/>
          </a:xfrm>
        </p:grpSpPr>
        <p:sp>
          <p:nvSpPr>
            <p:cNvPr id="64" name="Text Box 63"/>
            <p:cNvSpPr txBox="1"/>
            <p:nvPr/>
          </p:nvSpPr>
          <p:spPr>
            <a:xfrm>
              <a:off x="7892" y="6477"/>
              <a:ext cx="45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2D274B"/>
                  </a:solidFill>
                  <a:latin typeface="Noto Sans" panose="020B0502040504020204" charset="0"/>
                  <a:cs typeface="Noto Sans" panose="020B0502040504020204" charset="0"/>
                </a:rPr>
                <a:t>Archivo3</a:t>
              </a:r>
              <a:endPara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latin typeface="Noto Sans" panose="020B0502040504020204" charset="0"/>
                  <a:cs typeface="Noto Sans" panose="020B0502040504020204" charset="0"/>
                </a:rPr>
                <a:t>100 MB	                    </a:t>
              </a:r>
              <a:endPara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8061" y="7299"/>
              <a:ext cx="3980" cy="11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8061" y="7299"/>
              <a:ext cx="2281" cy="120"/>
            </a:xfrm>
            <a:prstGeom prst="roundRect">
              <a:avLst/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Text Box 66"/>
            <p:cNvSpPr txBox="1"/>
            <p:nvPr/>
          </p:nvSpPr>
          <p:spPr>
            <a:xfrm>
              <a:off x="11271" y="6802"/>
              <a:ext cx="76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p>
              <a:pPr algn="r"/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latin typeface="Noto Sans" panose="020B0502040504020204" charset="0"/>
                  <a:cs typeface="Noto Sans" panose="020B0502040504020204" charset="0"/>
                </a:rPr>
                <a:t>56%</a:t>
              </a:r>
              <a:endPara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endParaRPr>
            </a:p>
          </p:txBody>
        </p:sp>
      </p:grpSp>
      <p:sp>
        <p:nvSpPr>
          <p:cNvPr id="78" name="Rounded Rectangle 77"/>
          <p:cNvSpPr/>
          <p:nvPr/>
        </p:nvSpPr>
        <p:spPr>
          <a:xfrm>
            <a:off x="7998460" y="2542540"/>
            <a:ext cx="124460" cy="1429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x-bol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7905" y="1341755"/>
            <a:ext cx="568960" cy="568960"/>
          </a:xfrm>
          <a:prstGeom prst="rect">
            <a:avLst/>
          </a:prstGeom>
        </p:spPr>
      </p:pic>
      <p:pic>
        <p:nvPicPr>
          <p:cNvPr id="41" name="Picture 40" descr="download-simple-bol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3565" y="1624330"/>
            <a:ext cx="523875" cy="523875"/>
          </a:xfrm>
          <a:prstGeom prst="rect">
            <a:avLst/>
          </a:prstGeom>
        </p:spPr>
      </p:pic>
      <p:pic>
        <p:nvPicPr>
          <p:cNvPr id="42" name="Picture 41" descr="file-arrow-down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5940" y="2376170"/>
            <a:ext cx="699770" cy="699770"/>
          </a:xfrm>
          <a:prstGeom prst="rect">
            <a:avLst/>
          </a:prstGeom>
        </p:spPr>
      </p:pic>
      <p:pic>
        <p:nvPicPr>
          <p:cNvPr id="54" name="Picture 53" descr="file-arrow-down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5940" y="3244850"/>
            <a:ext cx="699770" cy="699770"/>
          </a:xfrm>
          <a:prstGeom prst="rect">
            <a:avLst/>
          </a:prstGeom>
        </p:spPr>
      </p:pic>
      <p:pic>
        <p:nvPicPr>
          <p:cNvPr id="56" name="Picture 55" descr="file-arrow-down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5940" y="4113530"/>
            <a:ext cx="699770" cy="6997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5815</Words>
  <Application>WPS Presentation</Application>
  <PresentationFormat>宽屏</PresentationFormat>
  <Paragraphs>508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DejaVu Sans</vt:lpstr>
      <vt:lpstr>Noto Sans</vt:lpstr>
      <vt:lpstr>Ubuntu</vt:lpstr>
      <vt:lpstr>Noto Sans Symbols2</vt:lpstr>
      <vt:lpstr>Microsoft YaHei</vt:lpstr>
      <vt:lpstr>Droid Sans Fallback</vt:lpstr>
      <vt:lpstr>Arial Unicode MS</vt:lpstr>
      <vt:lpstr>Arial Black</vt:lpstr>
      <vt:lpstr>SimSun</vt:lpstr>
      <vt:lpstr>Noto Color Emoji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lianny</cp:lastModifiedBy>
  <cp:revision>16</cp:revision>
  <dcterms:created xsi:type="dcterms:W3CDTF">2025-09-24T09:11:00Z</dcterms:created>
  <dcterms:modified xsi:type="dcterms:W3CDTF">2025-09-24T09:11:00Z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