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64" r:id="rId3"/>
    <p:sldId id="256" r:id="rId5"/>
    <p:sldId id="259" r:id="rId6"/>
    <p:sldId id="262" r:id="rId7"/>
    <p:sldId id="265" r:id="rId8"/>
    <p:sldId id="266" r:id="rId9"/>
    <p:sldId id="263" r:id="rId10"/>
    <p:sldId id="284" r:id="rId11"/>
    <p:sldId id="278" r:id="rId12"/>
    <p:sldId id="279" r:id="rId13"/>
    <p:sldId id="260" r:id="rId14"/>
    <p:sldId id="281" r:id="rId15"/>
    <p:sldId id="282" r:id="rId16"/>
    <p:sldId id="28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74B"/>
    <a:srgbClr val="EAF0FE"/>
    <a:srgbClr val="9787F4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1"/>
        <p:guide pos="37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6.svg"/><Relationship Id="rId7" Type="http://schemas.openxmlformats.org/officeDocument/2006/relationships/image" Target="../media/image21.png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5.png"/><Relationship Id="rId7" Type="http://schemas.openxmlformats.org/officeDocument/2006/relationships/image" Target="../media/image18.svg"/><Relationship Id="rId6" Type="http://schemas.openxmlformats.org/officeDocument/2006/relationships/image" Target="../media/image24.png"/><Relationship Id="rId5" Type="http://schemas.openxmlformats.org/officeDocument/2006/relationships/image" Target="../media/image17.svg"/><Relationship Id="rId4" Type="http://schemas.openxmlformats.org/officeDocument/2006/relationships/image" Target="../media/image23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24.svg"/><Relationship Id="rId3" Type="http://schemas.openxmlformats.org/officeDocument/2006/relationships/image" Target="../media/image2.png"/><Relationship Id="rId29" Type="http://schemas.openxmlformats.org/officeDocument/2006/relationships/image" Target="../media/image30.png"/><Relationship Id="rId28" Type="http://schemas.openxmlformats.org/officeDocument/2006/relationships/image" Target="../media/image23.svg"/><Relationship Id="rId27" Type="http://schemas.openxmlformats.org/officeDocument/2006/relationships/image" Target="../media/image29.png"/><Relationship Id="rId26" Type="http://schemas.openxmlformats.org/officeDocument/2006/relationships/image" Target="../media/image22.svg"/><Relationship Id="rId25" Type="http://schemas.openxmlformats.org/officeDocument/2006/relationships/image" Target="../media/image28.png"/><Relationship Id="rId24" Type="http://schemas.openxmlformats.org/officeDocument/2006/relationships/image" Target="../media/image17.png"/><Relationship Id="rId23" Type="http://schemas.openxmlformats.org/officeDocument/2006/relationships/image" Target="../media/image16.png"/><Relationship Id="rId22" Type="http://schemas.openxmlformats.org/officeDocument/2006/relationships/image" Target="../media/image9.png"/><Relationship Id="rId21" Type="http://schemas.openxmlformats.org/officeDocument/2006/relationships/image" Target="../media/image14.png"/><Relationship Id="rId20" Type="http://schemas.openxmlformats.org/officeDocument/2006/relationships/image" Target="../media/image13.png"/><Relationship Id="rId2" Type="http://schemas.openxmlformats.org/officeDocument/2006/relationships/image" Target="../media/image16.svg"/><Relationship Id="rId19" Type="http://schemas.openxmlformats.org/officeDocument/2006/relationships/image" Target="../media/image15.png"/><Relationship Id="rId18" Type="http://schemas.openxmlformats.org/officeDocument/2006/relationships/image" Target="../media/image11.png"/><Relationship Id="rId17" Type="http://schemas.openxmlformats.org/officeDocument/2006/relationships/image" Target="../media/image21.svg"/><Relationship Id="rId16" Type="http://schemas.openxmlformats.org/officeDocument/2006/relationships/image" Target="../media/image27.png"/><Relationship Id="rId15" Type="http://schemas.openxmlformats.org/officeDocument/2006/relationships/image" Target="../media/image20.svg"/><Relationship Id="rId14" Type="http://schemas.openxmlformats.org/officeDocument/2006/relationships/image" Target="../media/image26.png"/><Relationship Id="rId13" Type="http://schemas.openxmlformats.org/officeDocument/2006/relationships/image" Target="../media/image10.png"/><Relationship Id="rId12" Type="http://schemas.openxmlformats.org/officeDocument/2006/relationships/image" Target="../media/image15.svg"/><Relationship Id="rId11" Type="http://schemas.openxmlformats.org/officeDocument/2006/relationships/image" Target="../media/image20.png"/><Relationship Id="rId10" Type="http://schemas.openxmlformats.org/officeDocument/2006/relationships/image" Target="../media/image5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7.png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6.svg"/><Relationship Id="rId14" Type="http://schemas.openxmlformats.org/officeDocument/2006/relationships/image" Target="../media/image9.png"/><Relationship Id="rId13" Type="http://schemas.openxmlformats.org/officeDocument/2006/relationships/image" Target="../media/image5.svg"/><Relationship Id="rId12" Type="http://schemas.openxmlformats.org/officeDocument/2006/relationships/image" Target="../media/image8.png"/><Relationship Id="rId11" Type="http://schemas.openxmlformats.org/officeDocument/2006/relationships/image" Target="../media/image1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10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.svg"/><Relationship Id="rId12" Type="http://schemas.openxmlformats.org/officeDocument/2006/relationships/image" Target="../media/image5.png"/><Relationship Id="rId11" Type="http://schemas.openxmlformats.org/officeDocument/2006/relationships/image" Target="../media/image8.svg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svg"/><Relationship Id="rId8" Type="http://schemas.openxmlformats.org/officeDocument/2006/relationships/image" Target="../media/image12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9" Type="http://schemas.openxmlformats.org/officeDocument/2006/relationships/image" Target="../media/image1.svg"/><Relationship Id="rId18" Type="http://schemas.openxmlformats.org/officeDocument/2006/relationships/image" Target="../media/image2.png"/><Relationship Id="rId17" Type="http://schemas.openxmlformats.org/officeDocument/2006/relationships/image" Target="../media/image2.svg"/><Relationship Id="rId16" Type="http://schemas.openxmlformats.org/officeDocument/2006/relationships/image" Target="../media/image5.png"/><Relationship Id="rId15" Type="http://schemas.openxmlformats.org/officeDocument/2006/relationships/image" Target="../media/image12.svg"/><Relationship Id="rId14" Type="http://schemas.openxmlformats.org/officeDocument/2006/relationships/image" Target="../media/image15.png"/><Relationship Id="rId13" Type="http://schemas.openxmlformats.org/officeDocument/2006/relationships/image" Target="../media/image11.svg"/><Relationship Id="rId12" Type="http://schemas.openxmlformats.org/officeDocument/2006/relationships/image" Target="../media/image14.png"/><Relationship Id="rId11" Type="http://schemas.openxmlformats.org/officeDocument/2006/relationships/image" Target="../media/image10.svg"/><Relationship Id="rId10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7.png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4.svg"/><Relationship Id="rId14" Type="http://schemas.openxmlformats.org/officeDocument/2006/relationships/image" Target="../media/image17.png"/><Relationship Id="rId13" Type="http://schemas.openxmlformats.org/officeDocument/2006/relationships/image" Target="../media/image13.svg"/><Relationship Id="rId12" Type="http://schemas.openxmlformats.org/officeDocument/2006/relationships/image" Target="../media/image16.png"/><Relationship Id="rId11" Type="http://schemas.openxmlformats.org/officeDocument/2006/relationships/image" Target="../media/image1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10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.svg"/><Relationship Id="rId12" Type="http://schemas.openxmlformats.org/officeDocument/2006/relationships/image" Target="../media/image5.png"/><Relationship Id="rId11" Type="http://schemas.openxmlformats.org/officeDocument/2006/relationships/image" Target="../media/image8.svg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10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svg"/><Relationship Id="rId8" Type="http://schemas.openxmlformats.org/officeDocument/2006/relationships/image" Target="../media/image20.png"/><Relationship Id="rId7" Type="http://schemas.openxmlformats.org/officeDocument/2006/relationships/image" Target="../media/image5.png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18915" y="4112260"/>
            <a:ext cx="4152900" cy="3378200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01185" y="4625340"/>
            <a:ext cx="2322830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577705" y="-395605"/>
            <a:ext cx="3580765" cy="3936365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4500000">
            <a:off x="10386060" y="-177165"/>
            <a:ext cx="2460625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9836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905115" y="292989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rot="5400000">
            <a:off x="7392670" y="3309620"/>
            <a:ext cx="187960" cy="55753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2" name="Curved Connector 41"/>
          <p:cNvCxnSpPr/>
          <p:nvPr/>
        </p:nvCxnSpPr>
        <p:spPr>
          <a:xfrm rot="16200000">
            <a:off x="7995285" y="278193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7994650" y="261429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227695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619490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Block Arc 53"/>
          <p:cNvSpPr/>
          <p:nvPr/>
        </p:nvSpPr>
        <p:spPr>
          <a:xfrm>
            <a:off x="8227695" y="2987675"/>
            <a:ext cx="575945" cy="507365"/>
          </a:xfrm>
          <a:prstGeom prst="blockArc">
            <a:avLst>
              <a:gd name="adj1" fmla="val 10800000"/>
              <a:gd name="adj2" fmla="val 0"/>
              <a:gd name="adj3" fmla="val 36617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94207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2580000">
            <a:off x="9163050" y="263906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rot="8220000">
            <a:off x="9198610" y="3107690"/>
            <a:ext cx="184150" cy="6445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8397240" y="365569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  <p:pic>
        <p:nvPicPr>
          <p:cNvPr id="7" name="Picture 6" descr="list-bold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8" grpId="0" bldLvl="0" animBg="1"/>
      <p:bldP spid="12" grpId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68445" y="2409825"/>
            <a:ext cx="4055745" cy="1859915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927600" y="257397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Error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331970" y="3237230"/>
            <a:ext cx="3253740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Este es un mensaje de error con su respectiva explicación.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0" name="Picture 39" descr="x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980" y="2464435"/>
            <a:ext cx="568960" cy="568960"/>
          </a:xfrm>
          <a:prstGeom prst="rect">
            <a:avLst/>
          </a:prstGeom>
        </p:spPr>
      </p:pic>
      <p:pic>
        <p:nvPicPr>
          <p:cNvPr id="41" name="Picture 40" descr="warning-bold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8470" y="2464435"/>
            <a:ext cx="659130" cy="659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6" name="Group 125"/>
          <p:cNvGrpSpPr/>
          <p:nvPr/>
        </p:nvGrpSpPr>
        <p:grpSpPr>
          <a:xfrm>
            <a:off x="464820" y="793750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108710" y="268605"/>
            <a:ext cx="730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Logo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07715" y="659765"/>
            <a:ext cx="914400" cy="914400"/>
            <a:chOff x="11181" y="3753"/>
            <a:chExt cx="1440" cy="1440"/>
          </a:xfrm>
        </p:grpSpPr>
        <p:sp>
          <p:nvSpPr>
            <p:cNvPr id="16" name="Oval 15"/>
            <p:cNvSpPr/>
            <p:nvPr/>
          </p:nvSpPr>
          <p:spPr>
            <a:xfrm>
              <a:off x="11181" y="3753"/>
              <a:ext cx="1440" cy="1440"/>
            </a:xfrm>
            <a:prstGeom prst="ellipse">
              <a:avLst/>
            </a:prstGeom>
            <a:solidFill>
              <a:srgbClr val="EAF0FE"/>
            </a:solidFill>
            <a:ln>
              <a:solidFill>
                <a:srgbClr val="EAF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491" y="4456"/>
              <a:ext cx="821" cy="283"/>
              <a:chOff x="11490" y="3961"/>
              <a:chExt cx="821" cy="28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1775" y="3985"/>
                <a:ext cx="252" cy="259"/>
              </a:xfrm>
              <a:prstGeom prst="roundRect">
                <a:avLst>
                  <a:gd name="adj" fmla="val 50000"/>
                </a:avLst>
              </a:prstGeom>
              <a:solidFill>
                <a:srgbClr val="2D274B"/>
              </a:solidFill>
              <a:ln>
                <a:solidFill>
                  <a:srgbClr val="2D27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Curved Connector 6"/>
              <p:cNvCxnSpPr/>
              <p:nvPr/>
            </p:nvCxnSpPr>
            <p:spPr>
              <a:xfrm rot="16200000">
                <a:off x="11899" y="3781"/>
                <a:ext cx="5" cy="565"/>
              </a:xfrm>
              <a:prstGeom prst="curvedConnector3">
                <a:avLst>
                  <a:gd name="adj1" fmla="val 4280000"/>
                </a:avLst>
              </a:prstGeom>
              <a:ln w="57150">
                <a:solidFill>
                  <a:srgbClr val="9787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/>
              <p:cNvCxnSpPr/>
              <p:nvPr/>
            </p:nvCxnSpPr>
            <p:spPr>
              <a:xfrm rot="16200000">
                <a:off x="11898" y="3553"/>
                <a:ext cx="5" cy="821"/>
              </a:xfrm>
              <a:prstGeom prst="curvedConnector3">
                <a:avLst>
                  <a:gd name="adj1" fmla="val 5560000"/>
                </a:avLst>
              </a:prstGeom>
              <a:ln w="57150">
                <a:solidFill>
                  <a:srgbClr val="9787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 Box 18"/>
          <p:cNvSpPr txBox="1"/>
          <p:nvPr/>
        </p:nvSpPr>
        <p:spPr>
          <a:xfrm>
            <a:off x="3364865" y="258445"/>
            <a:ext cx="800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Icono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198235" y="1659890"/>
            <a:ext cx="164465" cy="7588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5020945" y="135255"/>
            <a:ext cx="3912870" cy="1592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490210" y="1344930"/>
            <a:ext cx="567055" cy="1073785"/>
            <a:chOff x="11336" y="4108"/>
            <a:chExt cx="893" cy="1691"/>
          </a:xfrm>
        </p:grpSpPr>
        <p:sp>
          <p:nvSpPr>
            <p:cNvPr id="23" name="Rounded Rectangle 22"/>
            <p:cNvSpPr/>
            <p:nvPr/>
          </p:nvSpPr>
          <p:spPr>
            <a:xfrm>
              <a:off x="11336" y="4108"/>
              <a:ext cx="290" cy="1691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5400000">
              <a:off x="11642" y="5212"/>
              <a:ext cx="296" cy="87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42" name="Curved Connector 41"/>
          <p:cNvCxnSpPr/>
          <p:nvPr/>
        </p:nvCxnSpPr>
        <p:spPr>
          <a:xfrm rot="16200000">
            <a:off x="6287135" y="151828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6286500" y="135064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519545" y="1724025"/>
            <a:ext cx="575945" cy="667385"/>
            <a:chOff x="12957" y="4705"/>
            <a:chExt cx="907" cy="1051"/>
          </a:xfrm>
        </p:grpSpPr>
        <p:sp>
          <p:nvSpPr>
            <p:cNvPr id="49" name="Rounded Rectangle 48"/>
            <p:cNvSpPr/>
            <p:nvPr/>
          </p:nvSpPr>
          <p:spPr>
            <a:xfrm>
              <a:off x="12957" y="4954"/>
              <a:ext cx="290" cy="803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3574" y="4954"/>
              <a:ext cx="290" cy="803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Block Arc 53"/>
            <p:cNvSpPr/>
            <p:nvPr/>
          </p:nvSpPr>
          <p:spPr>
            <a:xfrm>
              <a:off x="12957" y="4705"/>
              <a:ext cx="907" cy="799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33920" y="1344930"/>
            <a:ext cx="440690" cy="1143000"/>
            <a:chOff x="14082" y="4108"/>
            <a:chExt cx="694" cy="1800"/>
          </a:xfrm>
        </p:grpSpPr>
        <p:sp>
          <p:nvSpPr>
            <p:cNvPr id="56" name="Rounded Rectangle 55"/>
            <p:cNvSpPr/>
            <p:nvPr/>
          </p:nvSpPr>
          <p:spPr>
            <a:xfrm>
              <a:off x="14082" y="4108"/>
              <a:ext cx="290" cy="1691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rot="2580000">
              <a:off x="14430" y="4156"/>
              <a:ext cx="290" cy="118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 rot="8220000">
              <a:off x="14486" y="4894"/>
              <a:ext cx="290" cy="1015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2" name="Text Box 61"/>
          <p:cNvSpPr txBox="1"/>
          <p:nvPr/>
        </p:nvSpPr>
        <p:spPr>
          <a:xfrm>
            <a:off x="6689090" y="239204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98235" y="1659890"/>
            <a:ext cx="164592" cy="164592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6070600" y="323850"/>
            <a:ext cx="1384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Animacion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Color Palet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" y="1059815"/>
            <a:ext cx="3843020" cy="4597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67505" y="508000"/>
            <a:ext cx="157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#eaf0fe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67505" y="1405255"/>
            <a:ext cx="1177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#9787fe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67505" y="2302510"/>
            <a:ext cx="1247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#2d274b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55" y="223520"/>
            <a:ext cx="5324475" cy="3953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38325" y="567055"/>
            <a:ext cx="2083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Adjuntar Archivo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838325" y="1659255"/>
            <a:ext cx="1948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Enviar mensaje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38325" y="275145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Error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838325" y="372364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Perfil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38325" y="4695825"/>
            <a:ext cx="1379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Descargas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838325" y="5697220"/>
            <a:ext cx="1769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Configuración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934325" y="620395"/>
            <a:ext cx="1036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Archivo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934325" y="1659255"/>
            <a:ext cx="1985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Cancelar/Cerrar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997825" y="2519045"/>
            <a:ext cx="1069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Aceptar</a:t>
            </a:r>
            <a:endParaRPr lang="en-US"/>
          </a:p>
        </p:txBody>
      </p:sp>
      <p:pic>
        <p:nvPicPr>
          <p:cNvPr id="28" name="Picture 27" descr="warning-bol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898505" y="1947545"/>
            <a:ext cx="939800" cy="939800"/>
          </a:xfrm>
          <a:prstGeom prst="rect">
            <a:avLst/>
          </a:prstGeom>
        </p:spPr>
      </p:pic>
      <p:pic>
        <p:nvPicPr>
          <p:cNvPr id="29" name="Picture 28" descr="list-bo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75" y="741045"/>
            <a:ext cx="1223645" cy="1223645"/>
          </a:xfrm>
          <a:prstGeom prst="rect">
            <a:avLst/>
          </a:prstGeom>
        </p:spPr>
      </p:pic>
      <p:pic>
        <p:nvPicPr>
          <p:cNvPr id="30" name="Picture 29" descr="dots-three-outline-vertical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0970" y="5064125"/>
            <a:ext cx="885825" cy="885825"/>
          </a:xfrm>
          <a:prstGeom prst="rect">
            <a:avLst/>
          </a:prstGeom>
        </p:spPr>
      </p:pic>
      <p:pic>
        <p:nvPicPr>
          <p:cNvPr id="31" name="Picture 30" descr="dots-three-vertical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1605" y="4211320"/>
            <a:ext cx="1485900" cy="1485900"/>
          </a:xfrm>
          <a:prstGeom prst="rect">
            <a:avLst/>
          </a:prstGeom>
        </p:spPr>
      </p:pic>
      <p:pic>
        <p:nvPicPr>
          <p:cNvPr id="32" name="Picture 31" descr="checks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6350" y="3989070"/>
            <a:ext cx="304800" cy="304800"/>
          </a:xfrm>
          <a:prstGeom prst="rect">
            <a:avLst/>
          </a:prstGeom>
        </p:spPr>
      </p:pic>
      <p:pic>
        <p:nvPicPr>
          <p:cNvPr id="34" name="Picture 33" descr="download-simple-bold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505" y="180340"/>
            <a:ext cx="807720" cy="807720"/>
          </a:xfrm>
          <a:prstGeom prst="rect">
            <a:avLst/>
          </a:prstGeom>
        </p:spPr>
      </p:pic>
      <p:pic>
        <p:nvPicPr>
          <p:cNvPr id="35" name="Picture 34" descr="file-arrow-down-bold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9640" y="139065"/>
            <a:ext cx="1921510" cy="1921510"/>
          </a:xfrm>
          <a:prstGeom prst="rect">
            <a:avLst/>
          </a:prstGeom>
        </p:spPr>
      </p:pic>
      <p:pic>
        <p:nvPicPr>
          <p:cNvPr id="36" name="Picture 35" descr="gear-bol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4065" y="395605"/>
            <a:ext cx="2123440" cy="2123440"/>
          </a:xfrm>
          <a:prstGeom prst="rect">
            <a:avLst/>
          </a:prstGeom>
        </p:spPr>
      </p:pic>
      <p:pic>
        <p:nvPicPr>
          <p:cNvPr id="37" name="Picture 36" descr="paper-plane-right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7490" y="477520"/>
            <a:ext cx="1702435" cy="1702435"/>
          </a:xfrm>
          <a:prstGeom prst="rect">
            <a:avLst/>
          </a:prstGeom>
        </p:spPr>
      </p:pic>
      <p:pic>
        <p:nvPicPr>
          <p:cNvPr id="38" name="Picture 37" descr="paperclip-bold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69385" y="106045"/>
            <a:ext cx="1858645" cy="1858645"/>
          </a:xfrm>
          <a:prstGeom prst="rect">
            <a:avLst/>
          </a:prstGeom>
        </p:spPr>
      </p:pic>
      <p:pic>
        <p:nvPicPr>
          <p:cNvPr id="39" name="Picture 38" descr="user-bold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74680" y="2961640"/>
            <a:ext cx="1417320" cy="1417320"/>
          </a:xfrm>
          <a:prstGeom prst="rect">
            <a:avLst/>
          </a:prstGeom>
        </p:spPr>
      </p:pic>
      <p:pic>
        <p:nvPicPr>
          <p:cNvPr id="40" name="Picture 39" descr="x-bold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98505" y="1111250"/>
            <a:ext cx="853440" cy="853440"/>
          </a:xfrm>
          <a:prstGeom prst="rect">
            <a:avLst/>
          </a:prstGeom>
        </p:spPr>
      </p:pic>
      <p:pic>
        <p:nvPicPr>
          <p:cNvPr id="42" name="Picture 41" descr="camera-plus-bold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91990" y="1702435"/>
            <a:ext cx="1084580" cy="1084580"/>
          </a:xfrm>
          <a:prstGeom prst="rect">
            <a:avLst/>
          </a:prstGeom>
        </p:spPr>
      </p:pic>
      <p:pic>
        <p:nvPicPr>
          <p:cNvPr id="7" name="Picture 6" descr="check-bold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61810" y="3875405"/>
            <a:ext cx="216535" cy="216535"/>
          </a:xfrm>
          <a:prstGeom prst="rect">
            <a:avLst/>
          </a:prstGeom>
        </p:spPr>
      </p:pic>
      <p:pic>
        <p:nvPicPr>
          <p:cNvPr id="17" name="Picture 16" descr="check-bold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16935" y="3559175"/>
            <a:ext cx="1365885" cy="1365885"/>
          </a:xfrm>
          <a:prstGeom prst="rect">
            <a:avLst/>
          </a:prstGeom>
        </p:spPr>
      </p:pic>
      <p:pic>
        <p:nvPicPr>
          <p:cNvPr id="2" name="Picture 1" descr="file-arrow-down-bold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50995" y="4293870"/>
            <a:ext cx="1771650" cy="1771650"/>
          </a:xfrm>
          <a:prstGeom prst="rect">
            <a:avLst/>
          </a:prstGeom>
        </p:spPr>
      </p:pic>
      <p:pic>
        <p:nvPicPr>
          <p:cNvPr id="3" name="Picture 2" descr="file-arrow-down-bold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413750" y="1073150"/>
            <a:ext cx="2486025" cy="2486025"/>
          </a:xfrm>
          <a:prstGeom prst="rect">
            <a:avLst/>
          </a:prstGeom>
        </p:spPr>
      </p:pic>
      <p:pic>
        <p:nvPicPr>
          <p:cNvPr id="4" name="Picture 3" descr="file-arrow-down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67740" y="3639820"/>
            <a:ext cx="2480310" cy="2480310"/>
          </a:xfrm>
          <a:prstGeom prst="rect">
            <a:avLst/>
          </a:prstGeom>
        </p:spPr>
      </p:pic>
      <p:pic>
        <p:nvPicPr>
          <p:cNvPr id="13" name="Picture 12" descr="users-four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774565" y="2961640"/>
            <a:ext cx="2303780" cy="2303780"/>
          </a:xfrm>
          <a:prstGeom prst="rect">
            <a:avLst/>
          </a:prstGeom>
        </p:spPr>
      </p:pic>
      <p:pic>
        <p:nvPicPr>
          <p:cNvPr id="16" name="Picture 15" descr="users-four-bold"/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928485" y="3521075"/>
            <a:ext cx="242887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33680" y="273685"/>
            <a:ext cx="1536065" cy="1536065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675" t="26910" r="60679" b="53790"/>
          <a:stretch>
            <a:fillRect/>
          </a:stretch>
        </p:blipFill>
        <p:spPr>
          <a:xfrm>
            <a:off x="1676400" y="273685"/>
            <a:ext cx="1536065" cy="153606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699" t="2568" r="78655" b="78132"/>
          <a:stretch>
            <a:fillRect/>
          </a:stretch>
        </p:blipFill>
        <p:spPr>
          <a:xfrm>
            <a:off x="233680" y="5131435"/>
            <a:ext cx="1536065" cy="1536065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24972" t="2305" r="60382" b="78395"/>
          <a:stretch>
            <a:fillRect/>
          </a:stretch>
        </p:blipFill>
        <p:spPr>
          <a:xfrm>
            <a:off x="3119120" y="273685"/>
            <a:ext cx="1536065" cy="1536065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43136" t="2297" r="42218" b="78403"/>
          <a:stretch>
            <a:fillRect/>
          </a:stretch>
        </p:blipFill>
        <p:spPr>
          <a:xfrm>
            <a:off x="1690370" y="5131435"/>
            <a:ext cx="1536065" cy="1536065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112" t="2552" r="24242" b="78148"/>
          <a:stretch>
            <a:fillRect/>
          </a:stretch>
        </p:blipFill>
        <p:spPr>
          <a:xfrm>
            <a:off x="4561840" y="273685"/>
            <a:ext cx="1536065" cy="153606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384" t="2289" r="5970" b="78411"/>
          <a:stretch>
            <a:fillRect/>
          </a:stretch>
        </p:blipFill>
        <p:spPr>
          <a:xfrm>
            <a:off x="3147060" y="5131435"/>
            <a:ext cx="1536065" cy="1536065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487" t="26894" r="78867" b="53806"/>
          <a:stretch>
            <a:fillRect/>
          </a:stretch>
        </p:blipFill>
        <p:spPr>
          <a:xfrm>
            <a:off x="6004560" y="273685"/>
            <a:ext cx="1536065" cy="1536065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299" t="26878" r="24055" b="53822"/>
          <a:stretch>
            <a:fillRect/>
          </a:stretch>
        </p:blipFill>
        <p:spPr>
          <a:xfrm>
            <a:off x="7447280" y="273685"/>
            <a:ext cx="1536065" cy="1536065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81" t="26878" r="6073" b="53822"/>
          <a:stretch>
            <a:fillRect/>
          </a:stretch>
        </p:blipFill>
        <p:spPr>
          <a:xfrm>
            <a:off x="8890000" y="273685"/>
            <a:ext cx="1536065" cy="1536065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687" t="51612" r="78667" b="29088"/>
          <a:stretch>
            <a:fillRect/>
          </a:stretch>
        </p:blipFill>
        <p:spPr>
          <a:xfrm>
            <a:off x="10332720" y="273685"/>
            <a:ext cx="1536065" cy="1536065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94" t="51492" r="6060" b="29208"/>
          <a:stretch>
            <a:fillRect/>
          </a:stretch>
        </p:blipFill>
        <p:spPr>
          <a:xfrm>
            <a:off x="233680" y="2702560"/>
            <a:ext cx="1536065" cy="1536065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790" t="75970" r="78564" b="4730"/>
          <a:stretch>
            <a:fillRect/>
          </a:stretch>
        </p:blipFill>
        <p:spPr>
          <a:xfrm>
            <a:off x="4603750" y="5131435"/>
            <a:ext cx="1536065" cy="1536065"/>
          </a:xfrm>
          <a:prstGeom prst="ellipse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24960" t="75970" r="60394" b="4730"/>
          <a:stretch>
            <a:fillRect/>
          </a:stretch>
        </p:blipFill>
        <p:spPr>
          <a:xfrm>
            <a:off x="6060440" y="5131435"/>
            <a:ext cx="1536065" cy="1536065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42942" t="75970" r="42412" b="4730"/>
          <a:stretch>
            <a:fillRect/>
          </a:stretch>
        </p:blipFill>
        <p:spPr>
          <a:xfrm>
            <a:off x="7517130" y="5131435"/>
            <a:ext cx="1536065" cy="1536065"/>
          </a:xfrm>
          <a:prstGeom prst="ellipse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209" t="75850" r="24145" b="4850"/>
          <a:stretch>
            <a:fillRect/>
          </a:stretch>
        </p:blipFill>
        <p:spPr>
          <a:xfrm>
            <a:off x="8973820" y="5131435"/>
            <a:ext cx="1536065" cy="1536065"/>
          </a:xfrm>
          <a:prstGeom prst="ellipse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81" t="75715" r="6073" b="4985"/>
          <a:stretch>
            <a:fillRect/>
          </a:stretch>
        </p:blipFill>
        <p:spPr>
          <a:xfrm>
            <a:off x="10430510" y="5131435"/>
            <a:ext cx="1536065" cy="1536065"/>
          </a:xfrm>
          <a:prstGeom prst="ellipse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4232910" y="2824480"/>
            <a:ext cx="330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Avatares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srgbClr val="2D274B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6362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675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6690" y="252730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  <p:pic>
        <p:nvPicPr>
          <p:cNvPr id="17" name="Picture 16" descr="check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8185" y="2701290"/>
            <a:ext cx="217170" cy="217170"/>
          </a:xfrm>
          <a:prstGeom prst="rect">
            <a:avLst/>
          </a:prstGeom>
        </p:spPr>
      </p:pic>
      <p:pic>
        <p:nvPicPr>
          <p:cNvPr id="16" name="Picture 15" descr="check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78185" y="4699635"/>
            <a:ext cx="217170" cy="217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9" name="Picture 28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40" name="Picture 39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-635" y="1905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pic>
        <p:nvPicPr>
          <p:cNvPr id="42" name="Picture 41" descr="gea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00" y="3340735"/>
            <a:ext cx="499745" cy="499745"/>
          </a:xfrm>
          <a:prstGeom prst="rect">
            <a:avLst/>
          </a:prstGeom>
        </p:spPr>
      </p:pic>
      <p:pic>
        <p:nvPicPr>
          <p:cNvPr id="48" name="Picture 47" descr="user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425" y="2666365"/>
            <a:ext cx="480695" cy="480695"/>
          </a:xfrm>
          <a:prstGeom prst="rect">
            <a:avLst/>
          </a:prstGeom>
        </p:spPr>
      </p:pic>
      <p:pic>
        <p:nvPicPr>
          <p:cNvPr id="49" name="Picture 48" descr="download-simple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63" name="Picture 62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64" name="Picture 63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35" y="1905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5356225" y="2375535"/>
            <a:ext cx="1480820" cy="1449070"/>
          </a:xfrm>
          <a:prstGeom prst="ellipse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525010" y="4128135"/>
            <a:ext cx="313118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528185" y="4180205"/>
            <a:ext cx="181800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>
                <a:solidFill>
                  <a:srgbClr val="2D274B"/>
                </a:solidFill>
              </a:rPr>
              <a:t>Diana Fuentes</a:t>
            </a:r>
            <a:endParaRPr lang="en-US">
              <a:solidFill>
                <a:srgbClr val="2D274B"/>
              </a:solidFill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937125" y="163861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2" name="Picture 41" descr="use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1650" y="1584325"/>
            <a:ext cx="480695" cy="480695"/>
          </a:xfrm>
          <a:prstGeom prst="rect">
            <a:avLst/>
          </a:prstGeom>
        </p:spPr>
      </p:pic>
      <p:pic>
        <p:nvPicPr>
          <p:cNvPr id="49" name="Picture 48" descr="camera-plus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5565" y="3359785"/>
            <a:ext cx="608965" cy="608965"/>
          </a:xfrm>
          <a:prstGeom prst="rect">
            <a:avLst/>
          </a:prstGeom>
        </p:spPr>
      </p:pic>
      <p:pic>
        <p:nvPicPr>
          <p:cNvPr id="53" name="Picture 52" descr="check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2970" y="4827905"/>
            <a:ext cx="550545" cy="550545"/>
          </a:xfrm>
          <a:prstGeom prst="rect">
            <a:avLst/>
          </a:prstGeom>
        </p:spPr>
      </p:pic>
      <p:pic>
        <p:nvPicPr>
          <p:cNvPr id="58" name="Picture 57" descr="x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62" name="Picture 61" descr="download-simple-bold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65" name="Picture 64" descr="list-bold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112260"/>
            <a:ext cx="2468880" cy="8039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00930"/>
            <a:ext cx="2468880" cy="67627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59117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  <p:sp>
        <p:nvSpPr>
          <p:cNvPr id="48" name="Text Box 47"/>
          <p:cNvSpPr txBox="1"/>
          <p:nvPr/>
        </p:nvSpPr>
        <p:spPr>
          <a:xfrm>
            <a:off x="6009640" y="4970780"/>
            <a:ext cx="16363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400">
                <a:solidFill>
                  <a:schemeClr val="bg1"/>
                </a:solidFill>
                <a:latin typeface="Noto Sans" panose="020B0502040504020204" charset="0"/>
                <a:cs typeface="Noto Sans" panose="020B0502040504020204" charset="0"/>
              </a:rPr>
              <a:t>Archivo1</a:t>
            </a:r>
            <a:endParaRPr lang="en-US" sz="1600">
              <a:solidFill>
                <a:schemeClr val="bg1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  <a:latin typeface="Noto Sans" panose="020B0502040504020204" charset="0"/>
                <a:cs typeface="Noto Sans" panose="020B0502040504020204" charset="0"/>
              </a:rPr>
              <a:t>64 MB</a:t>
            </a:r>
            <a:r>
              <a:rPr lang="en-US" sz="1200">
                <a:solidFill>
                  <a:schemeClr val="bg1"/>
                </a:solidFill>
                <a:latin typeface="Noto Sans" panose="020B0502040504020204" charset="0"/>
                <a:cs typeface="Noto Sans" panose="020B0502040504020204" charset="0"/>
              </a:rPr>
              <a:t>	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2" name="Picture 41" descr="file-arrow-down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4040" y="5051425"/>
            <a:ext cx="384175" cy="384175"/>
          </a:xfrm>
          <a:prstGeom prst="rect">
            <a:avLst/>
          </a:prstGeom>
        </p:spPr>
      </p:pic>
      <p:sp>
        <p:nvSpPr>
          <p:cNvPr id="72" name="Text Box 71"/>
          <p:cNvSpPr txBox="1"/>
          <p:nvPr/>
        </p:nvSpPr>
        <p:spPr>
          <a:xfrm>
            <a:off x="9100820" y="4200525"/>
            <a:ext cx="17837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Archivo2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10.5 MB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840470" y="4692015"/>
            <a:ext cx="2155190" cy="76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8828405" y="4692015"/>
            <a:ext cx="1723390" cy="7620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10512425" y="4343400"/>
            <a:ext cx="48323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87%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 descr="file-arrow-down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77605" y="4219575"/>
            <a:ext cx="384175" cy="384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4" name="Picture 53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56" name="Picture 55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-635" y="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sp>
        <p:nvSpPr>
          <p:cNvPr id="40" name="Text Box 39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8" name="Picture 47" descr="gea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00" y="3340735"/>
            <a:ext cx="499745" cy="499745"/>
          </a:xfrm>
          <a:prstGeom prst="rect">
            <a:avLst/>
          </a:prstGeom>
        </p:spPr>
      </p:pic>
      <p:pic>
        <p:nvPicPr>
          <p:cNvPr id="49" name="Picture 48" descr="user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425" y="2666365"/>
            <a:ext cx="480695" cy="480695"/>
          </a:xfrm>
          <a:prstGeom prst="rect">
            <a:avLst/>
          </a:prstGeom>
        </p:spPr>
      </p:pic>
      <p:pic>
        <p:nvPicPr>
          <p:cNvPr id="53" name="Picture 52" descr="download-simple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69" name="Picture 68" descr="paper-plane-right-bo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70" name="Picture 69" descr="paperclip-bo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35" y="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15940" y="2234565"/>
            <a:ext cx="2178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16575" y="299148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16575" y="374840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83075" y="227012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1: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283075" y="302704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2: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4331970" y="378015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3: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5739765" y="2355850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39765" y="310070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5739765" y="389064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4937125" y="1638935"/>
            <a:ext cx="2430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65" name="Picture 64" descr="check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970" y="4827905"/>
            <a:ext cx="550545" cy="550545"/>
          </a:xfrm>
          <a:prstGeom prst="rect">
            <a:avLst/>
          </a:prstGeom>
        </p:spPr>
      </p:pic>
      <p:pic>
        <p:nvPicPr>
          <p:cNvPr id="66" name="Picture 65" descr="x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67" name="Picture 66" descr="gear-bol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7360" y="1539240"/>
            <a:ext cx="549275" cy="549275"/>
          </a:xfrm>
          <a:prstGeom prst="rect">
            <a:avLst/>
          </a:prstGeom>
        </p:spPr>
      </p:pic>
      <p:pic>
        <p:nvPicPr>
          <p:cNvPr id="68" name="Picture 67" descr="download-simple-bol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71" name="Picture 70" descr="list-bold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  <a:ln>
            <a:noFill/>
          </a:ln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927600" y="162401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Descargas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011420" y="3285490"/>
            <a:ext cx="2880995" cy="598170"/>
            <a:chOff x="7892" y="6477"/>
            <a:chExt cx="4537" cy="942"/>
          </a:xfrm>
        </p:grpSpPr>
        <p:sp>
          <p:nvSpPr>
            <p:cNvPr id="72" name="Text Box 71"/>
            <p:cNvSpPr txBox="1"/>
            <p:nvPr/>
          </p:nvSpPr>
          <p:spPr>
            <a:xfrm>
              <a:off x="7892" y="6477"/>
              <a:ext cx="45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rPr>
                <a:t>Archivo2</a:t>
              </a:r>
              <a:endPara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10.5 MB	                    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061" y="7299"/>
              <a:ext cx="3980" cy="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061" y="7299"/>
              <a:ext cx="3210" cy="120"/>
            </a:xfrm>
            <a:prstGeom prst="round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11271" y="6802"/>
              <a:ext cx="7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87%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5011420" y="2439035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Archivo1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64 MB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011420" y="4112895"/>
            <a:ext cx="2880995" cy="598170"/>
            <a:chOff x="7892" y="6477"/>
            <a:chExt cx="4537" cy="942"/>
          </a:xfrm>
        </p:grpSpPr>
        <p:sp>
          <p:nvSpPr>
            <p:cNvPr id="64" name="Text Box 63"/>
            <p:cNvSpPr txBox="1"/>
            <p:nvPr/>
          </p:nvSpPr>
          <p:spPr>
            <a:xfrm>
              <a:off x="7892" y="6477"/>
              <a:ext cx="45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rPr>
                <a:t>Archivo3</a:t>
              </a:r>
              <a:endPara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100 MB	                    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061" y="7299"/>
              <a:ext cx="3980" cy="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061" y="7299"/>
              <a:ext cx="2281" cy="120"/>
            </a:xfrm>
            <a:prstGeom prst="round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11271" y="6802"/>
              <a:ext cx="7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56%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7998460" y="2542540"/>
            <a:ext cx="124460" cy="1429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x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41" name="Picture 40" descr="download-simple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3565" y="1624330"/>
            <a:ext cx="523875" cy="523875"/>
          </a:xfrm>
          <a:prstGeom prst="rect">
            <a:avLst/>
          </a:prstGeom>
        </p:spPr>
      </p:pic>
      <p:pic>
        <p:nvPicPr>
          <p:cNvPr id="42" name="Picture 41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2376170"/>
            <a:ext cx="699770" cy="699770"/>
          </a:xfrm>
          <a:prstGeom prst="rect">
            <a:avLst/>
          </a:prstGeom>
        </p:spPr>
      </p:pic>
      <p:pic>
        <p:nvPicPr>
          <p:cNvPr id="54" name="Picture 53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3244850"/>
            <a:ext cx="699770" cy="699770"/>
          </a:xfrm>
          <a:prstGeom prst="rect">
            <a:avLst/>
          </a:prstGeom>
        </p:spPr>
      </p:pic>
      <p:pic>
        <p:nvPicPr>
          <p:cNvPr id="56" name="Picture 55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4113530"/>
            <a:ext cx="699770" cy="699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5850</Words>
  <Application>WPS Presentation</Application>
  <PresentationFormat>宽屏</PresentationFormat>
  <Paragraphs>512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Noto Sans</vt:lpstr>
      <vt:lpstr>Ubuntu</vt:lpstr>
      <vt:lpstr>Noto Sans Symbols2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lianny</cp:lastModifiedBy>
  <cp:revision>20</cp:revision>
  <dcterms:created xsi:type="dcterms:W3CDTF">2025-10-10T08:34:34Z</dcterms:created>
  <dcterms:modified xsi:type="dcterms:W3CDTF">2025-10-10T08:34:34Z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