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media/image1.svg" ContentType="image/svg+xml"/>
  <Override PartName="/ppt/media/image10.svg" ContentType="image/svg+xml"/>
  <Override PartName="/ppt/media/image11.svg" ContentType="image/svg+xml"/>
  <Override PartName="/ppt/media/image12.svg" ContentType="image/svg+xml"/>
  <Override PartName="/ppt/media/image13.svg" ContentType="image/svg+xml"/>
  <Override PartName="/ppt/media/image14.svg" ContentType="image/svg+xml"/>
  <Override PartName="/ppt/media/image15.svg" ContentType="image/svg+xml"/>
  <Override PartName="/ppt/media/image16.svg" ContentType="image/svg+xml"/>
  <Override PartName="/ppt/media/image17.svg" ContentType="image/svg+xml"/>
  <Override PartName="/ppt/media/image18.svg" ContentType="image/svg+xml"/>
  <Override PartName="/ppt/media/image19.svg" ContentType="image/svg+xml"/>
  <Override PartName="/ppt/media/image2.svg" ContentType="image/svg+xml"/>
  <Override PartName="/ppt/media/image20.svg" ContentType="image/svg+xml"/>
  <Override PartName="/ppt/media/image21.svg" ContentType="image/svg+xml"/>
  <Override PartName="/ppt/media/image22.svg" ContentType="image/svg+xml"/>
  <Override PartName="/ppt/media/image23.svg" ContentType="image/svg+xml"/>
  <Override PartName="/ppt/media/image3.svg" ContentType="image/svg+xml"/>
  <Override PartName="/ppt/media/image4.svg" ContentType="image/svg+xml"/>
  <Override PartName="/ppt/media/image5.svg" ContentType="image/svg+xml"/>
  <Override PartName="/ppt/media/image6.svg" ContentType="image/svg+xml"/>
  <Override PartName="/ppt/media/image7.svg" ContentType="image/svg+xml"/>
  <Override PartName="/ppt/media/image8.svg" ContentType="image/svg+xml"/>
  <Override PartName="/ppt/media/image9.svg" ContentType="image/svg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18"/>
  </p:handoutMasterIdLst>
  <p:sldIdLst>
    <p:sldId id="264" r:id="rId3"/>
    <p:sldId id="256" r:id="rId5"/>
    <p:sldId id="259" r:id="rId6"/>
    <p:sldId id="262" r:id="rId7"/>
    <p:sldId id="265" r:id="rId8"/>
    <p:sldId id="266" r:id="rId9"/>
    <p:sldId id="263" r:id="rId10"/>
    <p:sldId id="284" r:id="rId11"/>
    <p:sldId id="278" r:id="rId12"/>
    <p:sldId id="279" r:id="rId13"/>
    <p:sldId id="260" r:id="rId14"/>
    <p:sldId id="281" r:id="rId15"/>
    <p:sldId id="282" r:id="rId16"/>
    <p:sldId id="280" r:id="rId17"/>
  </p:sldIdLst>
  <p:sldSz cx="12192000" cy="6858000"/>
  <p:notesSz cx="7103745" cy="10234295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2D274B"/>
    <a:srgbClr val="EAF0FE"/>
    <a:srgbClr val="9787F4"/>
    <a:srgbClr val="B2B2B2"/>
    <a:srgbClr val="202020"/>
    <a:srgbClr val="323232"/>
    <a:srgbClr val="CC3300"/>
    <a:srgbClr val="CC0000"/>
    <a:srgbClr val="FF3300"/>
    <a:srgbClr val="99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2278" autoAdjust="0"/>
    <p:restoredTop sz="94660"/>
  </p:normalViewPr>
  <p:slideViewPr>
    <p:cSldViewPr snapToGrid="0" showGuides="1">
      <p:cViewPr varScale="1">
        <p:scale>
          <a:sx n="75" d="100"/>
          <a:sy n="75" d="100"/>
        </p:scale>
        <p:origin x="90" y="96"/>
      </p:cViewPr>
      <p:guideLst>
        <p:guide orient="horz" pos="2171"/>
        <p:guide pos="3763"/>
      </p:guideLst>
    </p:cSldViewPr>
  </p:slideViewPr>
  <p:notesTextViewPr>
    <p:cViewPr>
      <p:scale>
        <a:sx n="3" d="2"/>
        <a:sy n="3" d="2"/>
      </p:scale>
      <p:origin x="0" y="0"/>
    </p:cViewPr>
  </p:notesTextViewPr>
  <p:gridSpacing cx="72000" cy="72000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21" Type="http://schemas.openxmlformats.org/officeDocument/2006/relationships/tableStyles" Target="tableStyles.xml"/><Relationship Id="rId20" Type="http://schemas.openxmlformats.org/officeDocument/2006/relationships/viewProps" Target="viewProps.xml"/><Relationship Id="rId2" Type="http://schemas.openxmlformats.org/officeDocument/2006/relationships/theme" Target="theme/theme1.xml"/><Relationship Id="rId19" Type="http://schemas.openxmlformats.org/officeDocument/2006/relationships/presProps" Target="presProps.xml"/><Relationship Id="rId18" Type="http://schemas.openxmlformats.org/officeDocument/2006/relationships/handoutMaster" Target="handoutMasters/handoutMaster1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4023812" y="0"/>
            <a:ext cx="3078290" cy="513492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45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45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4023812" y="9720804"/>
            <a:ext cx="3078290" cy="51349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45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4024313" y="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D6C8D182-E4C8-4120-9249-FC9774456FFA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482600" y="1279525"/>
            <a:ext cx="6140450" cy="34544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711200" y="4926013"/>
            <a:ext cx="5683250" cy="4029075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  <a:endParaRPr lang="zh-CN" altLang="en-US"/>
          </a:p>
          <a:p>
            <a:pPr lvl="1"/>
            <a:r>
              <a:rPr lang="zh-CN" altLang="en-US"/>
              <a:t>第二级</a:t>
            </a:r>
            <a:endParaRPr lang="zh-CN" altLang="en-US"/>
          </a:p>
          <a:p>
            <a:pPr lvl="2"/>
            <a:r>
              <a:rPr lang="zh-CN" altLang="en-US"/>
              <a:t>第三级</a:t>
            </a:r>
            <a:endParaRPr lang="zh-CN" altLang="en-US"/>
          </a:p>
          <a:p>
            <a:pPr lvl="3"/>
            <a:r>
              <a:rPr lang="zh-CN" altLang="en-US"/>
              <a:t>第四级</a:t>
            </a:r>
            <a:endParaRPr lang="zh-CN" altLang="en-US"/>
          </a:p>
          <a:p>
            <a:pPr lvl="4"/>
            <a:r>
              <a:rPr lang="zh-CN" altLang="en-US"/>
              <a:t>第五级</a:t>
            </a:r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9721850"/>
            <a:ext cx="3078163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4024313" y="9721850"/>
            <a:ext cx="3078162" cy="512763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5D0DACE-38E0-42D2-9336-2B707D34BC6D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0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6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7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8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9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" name="Slide Image Placeholder 1"/>
          <p:cNvSpPr/>
          <p:nvPr>
            <p:ph type="sldImg" idx="2"/>
          </p:nvPr>
        </p:nvSpPr>
        <p:spPr/>
      </p:sp>
      <p:sp>
        <p:nvSpPr>
          <p:cNvPr id="3" name="Text Placeholder 2"/>
          <p:cNvSpPr/>
          <p:nvPr>
            <p:ph type="body" idx="3"/>
          </p:nvPr>
        </p:nvSpPr>
        <p:spPr/>
        <p:txBody>
          <a:bodyPr/>
          <a:p>
            <a:endParaRPr 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524000" y="1322962"/>
            <a:ext cx="9144000" cy="2187001"/>
          </a:xfrm>
        </p:spPr>
        <p:txBody>
          <a:bodyPr anchor="b">
            <a:normAutofit/>
          </a:bodyPr>
          <a:lstStyle>
            <a:lvl1pPr algn="ctr">
              <a:lnSpc>
                <a:spcPct val="130000"/>
              </a:lnSpc>
              <a:defRPr sz="6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>
            <a:normAutofit/>
          </a:bodyPr>
          <a:lstStyle>
            <a:lvl1pPr marL="0" indent="0" algn="ctr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  <a:effectLst/>
                <a:latin typeface="+mj-lt"/>
                <a:ea typeface="+mj-ea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dirty="0"/>
              <a:t>Click to edit Master subtitle style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  <p:sp>
        <p:nvSpPr>
          <p:cNvPr id="7" name="内容占位符 6"/>
          <p:cNvSpPr>
            <a:spLocks noGrp="1"/>
          </p:cNvSpPr>
          <p:nvPr>
            <p:ph sz="quarter" idx="13"/>
          </p:nvPr>
        </p:nvSpPr>
        <p:spPr>
          <a:xfrm>
            <a:off x="838200" y="551543"/>
            <a:ext cx="10515600" cy="5558971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647700" y="1825625"/>
            <a:ext cx="10515600" cy="4351338"/>
          </a:xfrm>
        </p:spPr>
        <p:txBody>
          <a:bodyPr>
            <a:normAutofit/>
          </a:bodyPr>
          <a:lstStyle>
            <a:lvl1pPr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1850" y="3750945"/>
            <a:ext cx="9848088" cy="811530"/>
          </a:xfrm>
        </p:spPr>
        <p:txBody>
          <a:bodyPr anchor="b">
            <a:normAutofit/>
          </a:bodyPr>
          <a:lstStyle>
            <a:lvl1pPr>
              <a:defRPr sz="400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1850" y="4610028"/>
            <a:ext cx="7321550" cy="647555"/>
          </a:xfrm>
        </p:spPr>
        <p:txBody>
          <a:bodyPr>
            <a:normAutofit/>
          </a:bodyPr>
          <a:lstStyle>
            <a:lvl1pPr marL="0" indent="0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7700" y="258445"/>
            <a:ext cx="10515600" cy="1325563"/>
          </a:xfrm>
        </p:spPr>
        <p:txBody>
          <a:bodyPr>
            <a:normAutofit/>
          </a:bodyPr>
          <a:lstStyle>
            <a:lvl1pPr>
              <a:defRPr sz="2400" b="1" i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647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5981700" y="1825625"/>
            <a:ext cx="5181600" cy="4351338"/>
          </a:xfrm>
        </p:spPr>
        <p:txBody>
          <a:bodyPr>
            <a:normAutofit/>
          </a:bodyPr>
          <a:lstStyle>
            <a:lvl1pPr>
              <a:lnSpc>
                <a:spcPct val="150000"/>
              </a:lnSpc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>
              <a:lnSpc>
                <a:spcPct val="150000"/>
              </a:lnSpc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2pPr>
            <a:lvl3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3pPr>
            <a:lvl4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4pPr>
            <a:lvl5pPr>
              <a:lnSpc>
                <a:spcPct val="150000"/>
              </a:lnSpc>
              <a:defRPr sz="1600">
                <a:solidFill>
                  <a:schemeClr val="tx1">
                    <a:lumMod val="75000"/>
                    <a:lumOff val="25000"/>
                  </a:schemeClr>
                </a:solidFill>
              </a:defRPr>
            </a:lvl5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9788" y="174496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839788" y="2615609"/>
            <a:ext cx="5157787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6172200" y="174496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6172200" y="2615609"/>
            <a:ext cx="5183188" cy="3574054"/>
          </a:xfrm>
        </p:spPr>
        <p:txBody>
          <a:bodyPr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838200" y="2766219"/>
            <a:ext cx="10515600" cy="1325563"/>
          </a:xfrm>
        </p:spPr>
        <p:txBody>
          <a:bodyPr>
            <a:normAutofit/>
          </a:bodyPr>
          <a:lstStyle>
            <a:lvl1pPr algn="ctr">
              <a:defRPr sz="4800" b="0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46747" y="127000"/>
            <a:ext cx="4165200" cy="1600200"/>
          </a:xfrm>
        </p:spPr>
        <p:txBody>
          <a:bodyPr anchor="ctr" anchorCtr="0">
            <a:normAutofit/>
          </a:bodyPr>
          <a:lstStyle>
            <a:lvl1pPr>
              <a:defRPr sz="2400" b="1">
                <a:effectLst>
                  <a:outerShdw blurRad="38100" dist="38100" dir="2700000" algn="tl">
                    <a:srgbClr val="000000">
                      <a:alpha val="43137"/>
                    </a:srgbClr>
                  </a:outerShdw>
                </a:effectLst>
              </a:defRPr>
            </a:lvl1pPr>
          </a:lstStyle>
          <a:p>
            <a:r>
              <a:rPr lang="zh-CN" altLang="en-US" dirty="0">
                <a:sym typeface="+mn-ea"/>
              </a:rPr>
              <a:t>Click to edit Master title style</a:t>
            </a:r>
            <a:endParaRPr lang="zh-CN" altLang="en-US" dirty="0">
              <a:sym typeface="+mn-ea"/>
            </a:endParaRPr>
          </a:p>
        </p:txBody>
      </p:sp>
      <p:sp>
        <p:nvSpPr>
          <p:cNvPr id="3" name="图片占位符 2"/>
          <p:cNvSpPr>
            <a:spLocks noGrp="1" noChangeAspect="1"/>
          </p:cNvSpPr>
          <p:nvPr>
            <p:ph type="pic" idx="1"/>
          </p:nvPr>
        </p:nvSpPr>
        <p:spPr>
          <a:xfrm>
            <a:off x="5184000" y="766354"/>
            <a:ext cx="5817375" cy="5094446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 dirty="0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51827" y="2057400"/>
            <a:ext cx="4165200" cy="3811588"/>
          </a:xfrm>
        </p:spPr>
        <p:txBody>
          <a:bodyPr>
            <a:normAutofit/>
          </a:bodyPr>
          <a:lstStyle>
            <a:lvl1pPr marL="0" indent="0">
              <a:lnSpc>
                <a:spcPct val="150000"/>
              </a:lnSpc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dirty="0"/>
              <a:t>Click to edit Master text styles</a:t>
            </a:r>
            <a:endParaRPr lang="zh-CN" altLang="en-US" dirty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FD9D74-47D9-4702-A33C-335B63B48DBF}" type="datetimeFigureOut">
              <a:rPr lang="zh-CN" altLang="en-US" smtClean="0"/>
            </a:fld>
            <a:endParaRPr lang="zh-CN" altLang="en-US" dirty="0"/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 dirty="0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BC47A4-756D-490B-A52F-7D9E2C9FC05F}" type="slidenum">
              <a:rPr lang="zh-CN" altLang="en-US" smtClean="0"/>
            </a:fld>
            <a:endParaRPr lang="zh-CN" altLang="en-US"/>
          </a:p>
        </p:txBody>
      </p:sp>
      <p:cxnSp>
        <p:nvCxnSpPr>
          <p:cNvPr id="8" name="直接连接符 7" hidden="1"/>
          <p:cNvCxnSpPr/>
          <p:nvPr userDrawn="1"/>
        </p:nvCxnSpPr>
        <p:spPr>
          <a:xfrm>
            <a:off x="742950" y="434340"/>
            <a:ext cx="0" cy="139128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9824484" y="365125"/>
            <a:ext cx="1529316" cy="5811838"/>
          </a:xfrm>
        </p:spPr>
        <p:txBody>
          <a:bodyPr vert="eaVert">
            <a:normAutofit/>
          </a:bodyPr>
          <a:lstStyle>
            <a:lvl1pPr>
              <a:defRPr sz="3600"/>
            </a:lvl1pPr>
          </a:lstStyle>
          <a:p>
            <a:r>
              <a:rPr lang="zh-CN" altLang="en-US"/>
              <a:t>Click to edit Master title style</a:t>
            </a:r>
            <a:endParaRPr lang="zh-CN" altLang="en-US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8879958" cy="5811838"/>
          </a:xfrm>
        </p:spPr>
        <p:txBody>
          <a:bodyPr vert="eaVert"/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1" Type="http://schemas.openxmlformats.org/officeDocument/2006/relationships/theme" Target="../theme/theme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dirty="0"/>
              <a:t>Click to edit Master title style</a:t>
            </a:r>
            <a:endParaRPr lang="zh-CN" altLang="en-US" dirty="0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>
                <a:sym typeface="+mn-ea"/>
              </a:rPr>
              <a:t>Click to edit Master text styles</a:t>
            </a:r>
            <a:endParaRPr lang="zh-CN" altLang="en-US" dirty="0">
              <a:sym typeface="+mn-ea"/>
            </a:endParaRPr>
          </a:p>
          <a:p>
            <a:pPr lvl="1"/>
            <a:r>
              <a:rPr lang="zh-CN" altLang="en-US" dirty="0"/>
              <a:t>Second level</a:t>
            </a:r>
            <a:endParaRPr lang="zh-CN" altLang="en-US" dirty="0"/>
          </a:p>
          <a:p>
            <a:pPr lvl="2"/>
            <a:r>
              <a:rPr lang="zh-CN" altLang="en-US" dirty="0"/>
              <a:t>Third level</a:t>
            </a:r>
            <a:endParaRPr lang="zh-CN" altLang="en-US" dirty="0"/>
          </a:p>
          <a:p>
            <a:pPr lvl="3"/>
            <a:r>
              <a:rPr lang="zh-CN" altLang="en-US" dirty="0"/>
              <a:t>Fourth level</a:t>
            </a:r>
            <a:endParaRPr lang="zh-CN" altLang="en-US" dirty="0"/>
          </a:p>
          <a:p>
            <a:pPr lvl="4"/>
            <a:r>
              <a:rPr lang="zh-CN" altLang="en-US" dirty="0"/>
              <a:t>Fifth level</a:t>
            </a:r>
            <a:endParaRPr lang="zh-CN" altLang="en-US" dirty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60FBDFE-C587-4B4C-A407-44438C67B59E}" type="datetimeFigureOut">
              <a:rPr lang="zh-CN" altLang="en-US" smtClean="0"/>
            </a:fld>
            <a:endParaRPr lang="zh-CN" altLang="en-US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CN" altLang="en-US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AE70B2-8BF9-45C0-BB95-33D1B9D3A854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0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8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8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.svg"/><Relationship Id="rId2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10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1.xml"/><Relationship Id="rId8" Type="http://schemas.openxmlformats.org/officeDocument/2006/relationships/image" Target="../media/image16.svg"/><Relationship Id="rId7" Type="http://schemas.openxmlformats.org/officeDocument/2006/relationships/image" Target="../media/image21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0" Type="http://schemas.openxmlformats.org/officeDocument/2006/relationships/notesSlide" Target="../notesSlides/notesSlide10.xml"/><Relationship Id="rId1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1.png"/><Relationship Id="rId1" Type="http://schemas.openxmlformats.org/officeDocument/2006/relationships/image" Target="../media/image22.jpeg"/></Relationships>
</file>

<file path=ppt/slides/_rels/slide13.xml.rels><?xml version="1.0" encoding="UTF-8" standalone="yes"?>
<Relationships xmlns="http://schemas.openxmlformats.org/package/2006/relationships"><Relationship Id="rId9" Type="http://schemas.openxmlformats.org/officeDocument/2006/relationships/image" Target="../media/image19.svg"/><Relationship Id="rId8" Type="http://schemas.openxmlformats.org/officeDocument/2006/relationships/image" Target="../media/image25.png"/><Relationship Id="rId7" Type="http://schemas.openxmlformats.org/officeDocument/2006/relationships/image" Target="../media/image18.svg"/><Relationship Id="rId6" Type="http://schemas.openxmlformats.org/officeDocument/2006/relationships/image" Target="../media/image24.png"/><Relationship Id="rId5" Type="http://schemas.openxmlformats.org/officeDocument/2006/relationships/image" Target="../media/image17.svg"/><Relationship Id="rId4" Type="http://schemas.openxmlformats.org/officeDocument/2006/relationships/image" Target="../media/image23.png"/><Relationship Id="rId30" Type="http://schemas.openxmlformats.org/officeDocument/2006/relationships/slideLayout" Target="../slideLayouts/slideLayout2.xml"/><Relationship Id="rId3" Type="http://schemas.openxmlformats.org/officeDocument/2006/relationships/image" Target="../media/image2.png"/><Relationship Id="rId29" Type="http://schemas.openxmlformats.org/officeDocument/2006/relationships/image" Target="../media/image23.svg"/><Relationship Id="rId28" Type="http://schemas.openxmlformats.org/officeDocument/2006/relationships/image" Target="../media/image29.png"/><Relationship Id="rId27" Type="http://schemas.openxmlformats.org/officeDocument/2006/relationships/image" Target="../media/image22.svg"/><Relationship Id="rId26" Type="http://schemas.openxmlformats.org/officeDocument/2006/relationships/image" Target="../media/image28.png"/><Relationship Id="rId25" Type="http://schemas.openxmlformats.org/officeDocument/2006/relationships/image" Target="../media/image17.png"/><Relationship Id="rId24" Type="http://schemas.openxmlformats.org/officeDocument/2006/relationships/image" Target="../media/image16.png"/><Relationship Id="rId23" Type="http://schemas.openxmlformats.org/officeDocument/2006/relationships/image" Target="../media/image6.svg"/><Relationship Id="rId22" Type="http://schemas.openxmlformats.org/officeDocument/2006/relationships/image" Target="../media/image9.png"/><Relationship Id="rId21" Type="http://schemas.openxmlformats.org/officeDocument/2006/relationships/image" Target="../media/image14.png"/><Relationship Id="rId20" Type="http://schemas.openxmlformats.org/officeDocument/2006/relationships/image" Target="../media/image13.png"/><Relationship Id="rId2" Type="http://schemas.openxmlformats.org/officeDocument/2006/relationships/image" Target="../media/image16.svg"/><Relationship Id="rId19" Type="http://schemas.openxmlformats.org/officeDocument/2006/relationships/image" Target="../media/image15.png"/><Relationship Id="rId18" Type="http://schemas.openxmlformats.org/officeDocument/2006/relationships/image" Target="../media/image11.png"/><Relationship Id="rId17" Type="http://schemas.openxmlformats.org/officeDocument/2006/relationships/image" Target="../media/image21.svg"/><Relationship Id="rId16" Type="http://schemas.openxmlformats.org/officeDocument/2006/relationships/image" Target="../media/image27.png"/><Relationship Id="rId15" Type="http://schemas.openxmlformats.org/officeDocument/2006/relationships/image" Target="../media/image20.svg"/><Relationship Id="rId14" Type="http://schemas.openxmlformats.org/officeDocument/2006/relationships/image" Target="../media/image26.png"/><Relationship Id="rId13" Type="http://schemas.openxmlformats.org/officeDocument/2006/relationships/image" Target="../media/image10.png"/><Relationship Id="rId12" Type="http://schemas.openxmlformats.org/officeDocument/2006/relationships/image" Target="../media/image15.svg"/><Relationship Id="rId11" Type="http://schemas.openxmlformats.org/officeDocument/2006/relationships/image" Target="../media/image20.png"/><Relationship Id="rId10" Type="http://schemas.openxmlformats.org/officeDocument/2006/relationships/image" Target="../media/image5.png"/><Relationship Id="rId1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1.png"/></Relationships>
</file>

<file path=ppt/slides/_rels/slide2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2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6.svg"/><Relationship Id="rId14" Type="http://schemas.openxmlformats.org/officeDocument/2006/relationships/image" Target="../media/image9.png"/><Relationship Id="rId13" Type="http://schemas.openxmlformats.org/officeDocument/2006/relationships/image" Target="../media/image5.svg"/><Relationship Id="rId12" Type="http://schemas.openxmlformats.org/officeDocument/2006/relationships/image" Target="../media/image8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3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3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4.xml.rels><?xml version="1.0" encoding="UTF-8" standalone="yes"?>
<Relationships xmlns="http://schemas.openxmlformats.org/package/2006/relationships"><Relationship Id="rId9" Type="http://schemas.openxmlformats.org/officeDocument/2006/relationships/image" Target="../media/image9.svg"/><Relationship Id="rId8" Type="http://schemas.openxmlformats.org/officeDocument/2006/relationships/image" Target="../media/image12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1" Type="http://schemas.openxmlformats.org/officeDocument/2006/relationships/notesSlide" Target="../notesSlides/notesSlide4.xml"/><Relationship Id="rId20" Type="http://schemas.openxmlformats.org/officeDocument/2006/relationships/slideLayout" Target="../slideLayouts/slideLayout1.xml"/><Relationship Id="rId2" Type="http://schemas.openxmlformats.org/officeDocument/2006/relationships/image" Target="../media/image3.png"/><Relationship Id="rId19" Type="http://schemas.openxmlformats.org/officeDocument/2006/relationships/image" Target="../media/image1.svg"/><Relationship Id="rId18" Type="http://schemas.openxmlformats.org/officeDocument/2006/relationships/image" Target="../media/image2.png"/><Relationship Id="rId17" Type="http://schemas.openxmlformats.org/officeDocument/2006/relationships/image" Target="../media/image2.svg"/><Relationship Id="rId16" Type="http://schemas.openxmlformats.org/officeDocument/2006/relationships/image" Target="../media/image5.png"/><Relationship Id="rId15" Type="http://schemas.openxmlformats.org/officeDocument/2006/relationships/image" Target="../media/image12.svg"/><Relationship Id="rId14" Type="http://schemas.openxmlformats.org/officeDocument/2006/relationships/image" Target="../media/image15.png"/><Relationship Id="rId13" Type="http://schemas.openxmlformats.org/officeDocument/2006/relationships/image" Target="../media/image11.svg"/><Relationship Id="rId12" Type="http://schemas.openxmlformats.org/officeDocument/2006/relationships/image" Target="../media/image14.png"/><Relationship Id="rId11" Type="http://schemas.openxmlformats.org/officeDocument/2006/relationships/image" Target="../media/image10.svg"/><Relationship Id="rId10" Type="http://schemas.openxmlformats.org/officeDocument/2006/relationships/image" Target="../media/image13.png"/><Relationship Id="rId1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9" Type="http://schemas.openxmlformats.org/officeDocument/2006/relationships/image" Target="../media/image4.svg"/><Relationship Id="rId8" Type="http://schemas.openxmlformats.org/officeDocument/2006/relationships/image" Target="../media/image7.png"/><Relationship Id="rId7" Type="http://schemas.openxmlformats.org/officeDocument/2006/relationships/image" Target="../media/image3.svg"/><Relationship Id="rId6" Type="http://schemas.openxmlformats.org/officeDocument/2006/relationships/image" Target="../media/image6.png"/><Relationship Id="rId5" Type="http://schemas.openxmlformats.org/officeDocument/2006/relationships/image" Target="../media/image2.sv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7" Type="http://schemas.openxmlformats.org/officeDocument/2006/relationships/notesSlide" Target="../notesSlides/notesSlide5.xml"/><Relationship Id="rId16" Type="http://schemas.openxmlformats.org/officeDocument/2006/relationships/slideLayout" Target="../slideLayouts/slideLayout1.xml"/><Relationship Id="rId15" Type="http://schemas.openxmlformats.org/officeDocument/2006/relationships/image" Target="../media/image14.svg"/><Relationship Id="rId14" Type="http://schemas.openxmlformats.org/officeDocument/2006/relationships/image" Target="../media/image17.png"/><Relationship Id="rId13" Type="http://schemas.openxmlformats.org/officeDocument/2006/relationships/image" Target="../media/image13.svg"/><Relationship Id="rId12" Type="http://schemas.openxmlformats.org/officeDocument/2006/relationships/image" Target="../media/image16.png"/><Relationship Id="rId11" Type="http://schemas.openxmlformats.org/officeDocument/2006/relationships/image" Target="../media/image1.svg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9" Type="http://schemas.openxmlformats.org/officeDocument/2006/relationships/image" Target="../media/image7.svg"/><Relationship Id="rId8" Type="http://schemas.openxmlformats.org/officeDocument/2006/relationships/image" Target="../media/image10.png"/><Relationship Id="rId7" Type="http://schemas.openxmlformats.org/officeDocument/2006/relationships/image" Target="../media/image4.svg"/><Relationship Id="rId6" Type="http://schemas.openxmlformats.org/officeDocument/2006/relationships/image" Target="../media/image7.png"/><Relationship Id="rId5" Type="http://schemas.openxmlformats.org/officeDocument/2006/relationships/image" Target="../media/image3.sv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5" Type="http://schemas.openxmlformats.org/officeDocument/2006/relationships/notesSlide" Target="../notesSlides/notesSlide6.xml"/><Relationship Id="rId14" Type="http://schemas.openxmlformats.org/officeDocument/2006/relationships/slideLayout" Target="../slideLayouts/slideLayout1.xml"/><Relationship Id="rId13" Type="http://schemas.openxmlformats.org/officeDocument/2006/relationships/image" Target="../media/image2.svg"/><Relationship Id="rId12" Type="http://schemas.openxmlformats.org/officeDocument/2006/relationships/image" Target="../media/image5.png"/><Relationship Id="rId11" Type="http://schemas.openxmlformats.org/officeDocument/2006/relationships/image" Target="../media/image8.svg"/><Relationship Id="rId10" Type="http://schemas.openxmlformats.org/officeDocument/2006/relationships/image" Target="../media/image11.png"/><Relationship Id="rId1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9" Type="http://schemas.openxmlformats.org/officeDocument/2006/relationships/image" Target="../media/image5.png"/><Relationship Id="rId8" Type="http://schemas.openxmlformats.org/officeDocument/2006/relationships/image" Target="../media/image10.png"/><Relationship Id="rId7" Type="http://schemas.openxmlformats.org/officeDocument/2006/relationships/image" Target="../media/image15.png"/><Relationship Id="rId6" Type="http://schemas.openxmlformats.org/officeDocument/2006/relationships/image" Target="../media/image14.png"/><Relationship Id="rId5" Type="http://schemas.openxmlformats.org/officeDocument/2006/relationships/image" Target="../media/image7.png"/><Relationship Id="rId4" Type="http://schemas.openxmlformats.org/officeDocument/2006/relationships/image" Target="../media/image6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2" Type="http://schemas.openxmlformats.org/officeDocument/2006/relationships/notesSlide" Target="../notesSlides/notesSlide7.xml"/><Relationship Id="rId11" Type="http://schemas.openxmlformats.org/officeDocument/2006/relationships/slideLayout" Target="../slideLayouts/slideLayout1.xml"/><Relationship Id="rId10" Type="http://schemas.openxmlformats.org/officeDocument/2006/relationships/image" Target="../media/image2.png"/><Relationship Id="rId1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9" Type="http://schemas.openxmlformats.org/officeDocument/2006/relationships/notesSlide" Target="../notesSlides/notesSlide8.xml"/><Relationship Id="rId8" Type="http://schemas.openxmlformats.org/officeDocument/2006/relationships/slideLayout" Target="../slideLayouts/slideLayout1.xml"/><Relationship Id="rId7" Type="http://schemas.openxmlformats.org/officeDocument/2006/relationships/image" Target="../media/image2.png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9" Type="http://schemas.openxmlformats.org/officeDocument/2006/relationships/image" Target="../media/image15.svg"/><Relationship Id="rId8" Type="http://schemas.openxmlformats.org/officeDocument/2006/relationships/image" Target="../media/image20.png"/><Relationship Id="rId7" Type="http://schemas.openxmlformats.org/officeDocument/2006/relationships/image" Target="../media/image5.png"/><Relationship Id="rId6" Type="http://schemas.openxmlformats.org/officeDocument/2006/relationships/image" Target="../media/image15.png"/><Relationship Id="rId5" Type="http://schemas.openxmlformats.org/officeDocument/2006/relationships/image" Target="../media/image19.png"/><Relationship Id="rId4" Type="http://schemas.openxmlformats.org/officeDocument/2006/relationships/image" Target="../media/image18.jpeg"/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1" Type="http://schemas.openxmlformats.org/officeDocument/2006/relationships/notesSlide" Target="../notesSlides/notesSlide9.xml"/><Relationship Id="rId10" Type="http://schemas.openxmlformats.org/officeDocument/2006/relationships/slideLayout" Target="../slideLayouts/slideLayout1.xml"/><Relationship Id="rId1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Oval 5"/>
          <p:cNvSpPr/>
          <p:nvPr/>
        </p:nvSpPr>
        <p:spPr>
          <a:xfrm>
            <a:off x="4018915" y="4112260"/>
            <a:ext cx="4152900" cy="3378200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Oval 11"/>
          <p:cNvSpPr/>
          <p:nvPr/>
        </p:nvSpPr>
        <p:spPr>
          <a:xfrm>
            <a:off x="4401185" y="4625340"/>
            <a:ext cx="2322830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8" name="Oval 7"/>
          <p:cNvSpPr/>
          <p:nvPr/>
        </p:nvSpPr>
        <p:spPr>
          <a:xfrm>
            <a:off x="9577705" y="-395605"/>
            <a:ext cx="3580765" cy="3936365"/>
          </a:xfrm>
          <a:prstGeom prst="ellipse">
            <a:avLst/>
          </a:prstGeom>
          <a:solidFill>
            <a:srgbClr val="2D274B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Oval 12"/>
          <p:cNvSpPr/>
          <p:nvPr/>
        </p:nvSpPr>
        <p:spPr>
          <a:xfrm rot="4500000">
            <a:off x="10386060" y="-177165"/>
            <a:ext cx="2460625" cy="3352800"/>
          </a:xfrm>
          <a:prstGeom prst="ellipse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Rounded Rectangle 21"/>
          <p:cNvSpPr/>
          <p:nvPr/>
        </p:nvSpPr>
        <p:spPr>
          <a:xfrm>
            <a:off x="719836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0" name="Rounded Rectangle 39"/>
          <p:cNvSpPr/>
          <p:nvPr/>
        </p:nvSpPr>
        <p:spPr>
          <a:xfrm>
            <a:off x="7905115" y="292989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1" name="Rounded Rectangle 40"/>
          <p:cNvSpPr/>
          <p:nvPr/>
        </p:nvSpPr>
        <p:spPr>
          <a:xfrm rot="5400000">
            <a:off x="7392670" y="3309620"/>
            <a:ext cx="187960" cy="55753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cxnSp>
        <p:nvCxnSpPr>
          <p:cNvPr id="42" name="Curved Connector 41"/>
          <p:cNvCxnSpPr/>
          <p:nvPr/>
        </p:nvCxnSpPr>
        <p:spPr>
          <a:xfrm rot="16200000">
            <a:off x="7995285" y="278193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7994650" y="261429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Rounded Rectangle 48"/>
          <p:cNvSpPr/>
          <p:nvPr/>
        </p:nvSpPr>
        <p:spPr>
          <a:xfrm>
            <a:off x="8227695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3" name="Rounded Rectangle 52"/>
          <p:cNvSpPr/>
          <p:nvPr/>
        </p:nvSpPr>
        <p:spPr>
          <a:xfrm>
            <a:off x="8619490" y="3145790"/>
            <a:ext cx="184150" cy="509905"/>
          </a:xfrm>
          <a:prstGeom prst="roundRect">
            <a:avLst>
              <a:gd name="adj" fmla="val 50000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4" name="Block Arc 53"/>
          <p:cNvSpPr/>
          <p:nvPr/>
        </p:nvSpPr>
        <p:spPr>
          <a:xfrm>
            <a:off x="8227695" y="2987675"/>
            <a:ext cx="575945" cy="507365"/>
          </a:xfrm>
          <a:prstGeom prst="blockArc">
            <a:avLst>
              <a:gd name="adj1" fmla="val 10800000"/>
              <a:gd name="adj2" fmla="val 0"/>
              <a:gd name="adj3" fmla="val 36617"/>
            </a:avLst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>
              <a:solidFill>
                <a:schemeClr val="tx1"/>
              </a:solidFill>
            </a:endParaRPr>
          </a:p>
        </p:txBody>
      </p:sp>
      <p:sp>
        <p:nvSpPr>
          <p:cNvPr id="56" name="Rounded Rectangle 55"/>
          <p:cNvSpPr/>
          <p:nvPr/>
        </p:nvSpPr>
        <p:spPr>
          <a:xfrm>
            <a:off x="8942070" y="2608580"/>
            <a:ext cx="184150" cy="107378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7" name="Rounded Rectangle 56"/>
          <p:cNvSpPr/>
          <p:nvPr/>
        </p:nvSpPr>
        <p:spPr>
          <a:xfrm rot="2580000">
            <a:off x="9163050" y="2639060"/>
            <a:ext cx="184150" cy="751840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58" name="Rounded Rectangle 57"/>
          <p:cNvSpPr/>
          <p:nvPr/>
        </p:nvSpPr>
        <p:spPr>
          <a:xfrm rot="8220000">
            <a:off x="9198610" y="3107690"/>
            <a:ext cx="184150" cy="6445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2" name="Text Box 61"/>
          <p:cNvSpPr txBox="1"/>
          <p:nvPr/>
        </p:nvSpPr>
        <p:spPr>
          <a:xfrm>
            <a:off x="8397240" y="365569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pic>
        <p:nvPicPr>
          <p:cNvPr id="7" name="Picture 6" descr="list-bold"/>
          <p:cNvPicPr>
            <a:picLocks noChangeAspect="1"/>
          </p:cNvPicPr>
          <p:nvPr/>
        </p:nvPicPr>
        <p:blipFill>
          <a:blip r:embed="rId2">
            <a:extLs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6" dur="5000" fill="hold"/>
                                        <p:tgtEl>
                                          <p:spTgt spid="13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7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8" dur="5000" fill="hold"/>
                                        <p:tgtEl>
                                          <p:spTgt spid="8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9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-21600000">
                                      <p:cBhvr>
                                        <p:cTn id="10" dur="5000" fill="hold"/>
                                        <p:tgtEl>
                                          <p:spTgt spid="12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1" presetID="8" presetClass="emph" presetSubtype="0" repeatCount="indefinite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animRot by="21600000">
                                      <p:cBhvr>
                                        <p:cTn id="12" dur="5000" fill="hold"/>
                                        <p:tgtEl>
                                          <p:spTgt spid="6"/>
                                        </p:tgtEl>
                                        <p:attrNameLst>
                                          <p:attrName>r</p:attrName>
                                        </p:attrNameLst>
                                      </p:cBhvr>
                                    </p:animRot>
                                  </p:childTnLst>
                                </p:cTn>
                              </p:par>
                              <p:par>
                                <p:cTn id="13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4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5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16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3" grpId="0" bldLvl="0" animBg="1"/>
      <p:bldP spid="13" grpId="1" animBg="1"/>
      <p:bldP spid="8" grpId="0" bldLvl="0" animBg="1"/>
      <p:bldP spid="12" grpId="0" animBg="1"/>
      <p:bldP spid="6" grpId="0" bldLvl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2" name="Rectangles 1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Rounded Rectangle 12"/>
          <p:cNvSpPr/>
          <p:nvPr/>
        </p:nvSpPr>
        <p:spPr>
          <a:xfrm>
            <a:off x="4068445" y="2409825"/>
            <a:ext cx="4055745" cy="1859915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257397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Error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4" name="Text Box 13"/>
          <p:cNvSpPr txBox="1"/>
          <p:nvPr/>
        </p:nvSpPr>
        <p:spPr>
          <a:xfrm>
            <a:off x="4331970" y="3237230"/>
            <a:ext cx="3253740" cy="779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Este es un mensaje de error con su respectiva explicación.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459980" y="2464435"/>
            <a:ext cx="568960" cy="568960"/>
          </a:xfrm>
          <a:prstGeom prst="rect">
            <a:avLst/>
          </a:prstGeom>
        </p:spPr>
      </p:pic>
      <p:pic>
        <p:nvPicPr>
          <p:cNvPr id="41" name="Picture 40" descr="warning-bold"/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4268470" y="2464435"/>
            <a:ext cx="659130" cy="659130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grpSp>
        <p:nvGrpSpPr>
          <p:cNvPr id="126" name="Group 125"/>
          <p:cNvGrpSpPr/>
          <p:nvPr/>
        </p:nvGrpSpPr>
        <p:grpSpPr>
          <a:xfrm>
            <a:off x="464820" y="793750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2" name="Text Box 1"/>
          <p:cNvSpPr txBox="1"/>
          <p:nvPr/>
        </p:nvSpPr>
        <p:spPr>
          <a:xfrm>
            <a:off x="1108710" y="268605"/>
            <a:ext cx="73088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Logo</a:t>
            </a:r>
            <a:endParaRPr lang="en-US"/>
          </a:p>
        </p:txBody>
      </p:sp>
      <p:grpSp>
        <p:nvGrpSpPr>
          <p:cNvPr id="18" name="Group 17"/>
          <p:cNvGrpSpPr/>
          <p:nvPr/>
        </p:nvGrpSpPr>
        <p:grpSpPr>
          <a:xfrm>
            <a:off x="3307715" y="659765"/>
            <a:ext cx="914400" cy="914400"/>
            <a:chOff x="11181" y="3753"/>
            <a:chExt cx="1440" cy="1440"/>
          </a:xfrm>
        </p:grpSpPr>
        <p:sp>
          <p:nvSpPr>
            <p:cNvPr id="16" name="Oval 15"/>
            <p:cNvSpPr/>
            <p:nvPr/>
          </p:nvSpPr>
          <p:spPr>
            <a:xfrm>
              <a:off x="11181" y="3753"/>
              <a:ext cx="1440" cy="1440"/>
            </a:xfrm>
            <a:prstGeom prst="ellipse">
              <a:avLst/>
            </a:prstGeom>
            <a:solidFill>
              <a:srgbClr val="EAF0FE"/>
            </a:solidFill>
            <a:ln>
              <a:solidFill>
                <a:srgbClr val="EAF0FE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grpSp>
          <p:nvGrpSpPr>
            <p:cNvPr id="17" name="Group 16"/>
            <p:cNvGrpSpPr/>
            <p:nvPr/>
          </p:nvGrpSpPr>
          <p:grpSpPr>
            <a:xfrm>
              <a:off x="11491" y="4456"/>
              <a:ext cx="821" cy="283"/>
              <a:chOff x="11490" y="3961"/>
              <a:chExt cx="821" cy="283"/>
            </a:xfrm>
          </p:grpSpPr>
          <p:sp>
            <p:nvSpPr>
              <p:cNvPr id="5" name="Rounded Rectangle 4"/>
              <p:cNvSpPr/>
              <p:nvPr/>
            </p:nvSpPr>
            <p:spPr>
              <a:xfrm>
                <a:off x="11775" y="3985"/>
                <a:ext cx="252" cy="259"/>
              </a:xfrm>
              <a:prstGeom prst="roundRect">
                <a:avLst>
                  <a:gd name="adj" fmla="val 50000"/>
                </a:avLst>
              </a:prstGeom>
              <a:solidFill>
                <a:srgbClr val="2D274B"/>
              </a:solidFill>
              <a:ln>
                <a:solidFill>
                  <a:srgbClr val="2D274B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p>
                <a:pPr algn="ctr"/>
                <a:endParaRPr lang="en-US"/>
              </a:p>
            </p:txBody>
          </p:sp>
          <p:cxnSp>
            <p:nvCxnSpPr>
              <p:cNvPr id="7" name="Curved Connector 6"/>
              <p:cNvCxnSpPr/>
              <p:nvPr/>
            </p:nvCxnSpPr>
            <p:spPr>
              <a:xfrm rot="16200000">
                <a:off x="11899" y="3781"/>
                <a:ext cx="5" cy="565"/>
              </a:xfrm>
              <a:prstGeom prst="curvedConnector3">
                <a:avLst>
                  <a:gd name="adj1" fmla="val 428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8" name="Curved Connector 7"/>
              <p:cNvCxnSpPr/>
              <p:nvPr/>
            </p:nvCxnSpPr>
            <p:spPr>
              <a:xfrm rot="16200000">
                <a:off x="11898" y="3553"/>
                <a:ext cx="5" cy="821"/>
              </a:xfrm>
              <a:prstGeom prst="curvedConnector3">
                <a:avLst>
                  <a:gd name="adj1" fmla="val 5560000"/>
                </a:avLst>
              </a:prstGeom>
              <a:ln w="57150">
                <a:solidFill>
                  <a:srgbClr val="9787F4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</p:grpSp>
      <p:sp>
        <p:nvSpPr>
          <p:cNvPr id="19" name="Text Box 18"/>
          <p:cNvSpPr txBox="1"/>
          <p:nvPr/>
        </p:nvSpPr>
        <p:spPr>
          <a:xfrm>
            <a:off x="3364865" y="258445"/>
            <a:ext cx="8001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Icono</a:t>
            </a:r>
            <a:endParaRPr lang="en-US"/>
          </a:p>
        </p:txBody>
      </p:sp>
      <p:sp>
        <p:nvSpPr>
          <p:cNvPr id="20" name="Rounded Rectangle 19"/>
          <p:cNvSpPr/>
          <p:nvPr/>
        </p:nvSpPr>
        <p:spPr>
          <a:xfrm>
            <a:off x="6198235" y="1659890"/>
            <a:ext cx="164465" cy="758825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1" name="Rectangles 20"/>
          <p:cNvSpPr/>
          <p:nvPr/>
        </p:nvSpPr>
        <p:spPr>
          <a:xfrm>
            <a:off x="5020945" y="135255"/>
            <a:ext cx="3912870" cy="159258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22" name="Group 21"/>
          <p:cNvGrpSpPr/>
          <p:nvPr/>
        </p:nvGrpSpPr>
        <p:grpSpPr>
          <a:xfrm>
            <a:off x="5490210" y="1344930"/>
            <a:ext cx="567055" cy="1073785"/>
            <a:chOff x="11336" y="4108"/>
            <a:chExt cx="893" cy="1691"/>
          </a:xfrm>
        </p:grpSpPr>
        <p:sp>
          <p:nvSpPr>
            <p:cNvPr id="23" name="Rounded Rectangle 22"/>
            <p:cNvSpPr/>
            <p:nvPr/>
          </p:nvSpPr>
          <p:spPr>
            <a:xfrm>
              <a:off x="11336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41" name="Rounded Rectangle 40"/>
            <p:cNvSpPr/>
            <p:nvPr/>
          </p:nvSpPr>
          <p:spPr>
            <a:xfrm rot="5400000">
              <a:off x="11642" y="5212"/>
              <a:ext cx="296" cy="87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cxnSp>
        <p:nvCxnSpPr>
          <p:cNvPr id="42" name="Curved Connector 41"/>
          <p:cNvCxnSpPr/>
          <p:nvPr/>
        </p:nvCxnSpPr>
        <p:spPr>
          <a:xfrm rot="16200000">
            <a:off x="6287135" y="1518285"/>
            <a:ext cx="3810" cy="412750"/>
          </a:xfrm>
          <a:prstGeom prst="curvedConnector3">
            <a:avLst>
              <a:gd name="adj1" fmla="val 428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Curved Connector 47"/>
          <p:cNvCxnSpPr/>
          <p:nvPr/>
        </p:nvCxnSpPr>
        <p:spPr>
          <a:xfrm rot="16200000">
            <a:off x="6286500" y="1350645"/>
            <a:ext cx="3810" cy="600075"/>
          </a:xfrm>
          <a:prstGeom prst="curvedConnector3">
            <a:avLst>
              <a:gd name="adj1" fmla="val 5560000"/>
            </a:avLst>
          </a:prstGeom>
          <a:ln w="57150">
            <a:solidFill>
              <a:srgbClr val="9787F4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24" name="Group 23"/>
          <p:cNvGrpSpPr/>
          <p:nvPr/>
        </p:nvGrpSpPr>
        <p:grpSpPr>
          <a:xfrm>
            <a:off x="6519545" y="1724025"/>
            <a:ext cx="575945" cy="667385"/>
            <a:chOff x="12957" y="4705"/>
            <a:chExt cx="907" cy="1051"/>
          </a:xfrm>
        </p:grpSpPr>
        <p:sp>
          <p:nvSpPr>
            <p:cNvPr id="49" name="Rounded Rectangle 48"/>
            <p:cNvSpPr/>
            <p:nvPr/>
          </p:nvSpPr>
          <p:spPr>
            <a:xfrm>
              <a:off x="12957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3" name="Rounded Rectangle 52"/>
            <p:cNvSpPr/>
            <p:nvPr/>
          </p:nvSpPr>
          <p:spPr>
            <a:xfrm>
              <a:off x="13574" y="4954"/>
              <a:ext cx="290" cy="803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4" name="Block Arc 53"/>
            <p:cNvSpPr/>
            <p:nvPr/>
          </p:nvSpPr>
          <p:spPr>
            <a:xfrm>
              <a:off x="12957" y="4705"/>
              <a:ext cx="907" cy="799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</p:grpSp>
      <p:grpSp>
        <p:nvGrpSpPr>
          <p:cNvPr id="25" name="Group 24"/>
          <p:cNvGrpSpPr/>
          <p:nvPr/>
        </p:nvGrpSpPr>
        <p:grpSpPr>
          <a:xfrm>
            <a:off x="7233920" y="1344930"/>
            <a:ext cx="440690" cy="1143000"/>
            <a:chOff x="14082" y="4108"/>
            <a:chExt cx="694" cy="1800"/>
          </a:xfrm>
        </p:grpSpPr>
        <p:sp>
          <p:nvSpPr>
            <p:cNvPr id="56" name="Rounded Rectangle 55"/>
            <p:cNvSpPr/>
            <p:nvPr/>
          </p:nvSpPr>
          <p:spPr>
            <a:xfrm>
              <a:off x="14082" y="4108"/>
              <a:ext cx="290" cy="1691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7" name="Rounded Rectangle 56"/>
            <p:cNvSpPr/>
            <p:nvPr/>
          </p:nvSpPr>
          <p:spPr>
            <a:xfrm rot="2580000">
              <a:off x="14430" y="4156"/>
              <a:ext cx="290" cy="118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58" name="Rounded Rectangle 57"/>
            <p:cNvSpPr/>
            <p:nvPr/>
          </p:nvSpPr>
          <p:spPr>
            <a:xfrm rot="8220000">
              <a:off x="14486" y="4894"/>
              <a:ext cx="290" cy="1015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2" name="Text Box 61"/>
          <p:cNvSpPr txBox="1"/>
          <p:nvPr/>
        </p:nvSpPr>
        <p:spPr>
          <a:xfrm>
            <a:off x="6689090" y="2392045"/>
            <a:ext cx="1431925" cy="7067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rPr>
              <a:t>Chat</a:t>
            </a:r>
            <a:endParaRPr lang="en-US" sz="4000">
              <a:solidFill>
                <a:schemeClr val="bg1">
                  <a:lumMod val="50000"/>
                </a:schemeClr>
              </a:solidFill>
              <a:latin typeface="Ubuntu" charset="0"/>
              <a:cs typeface="Ubuntu" charset="0"/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6198235" y="1659890"/>
            <a:ext cx="164592" cy="164592"/>
          </a:xfrm>
          <a:prstGeom prst="roundRect">
            <a:avLst>
              <a:gd name="adj" fmla="val 50000"/>
            </a:avLst>
          </a:prstGeom>
          <a:solidFill>
            <a:srgbClr val="2D274B"/>
          </a:solidFill>
          <a:ln>
            <a:solidFill>
              <a:srgbClr val="2D274B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7" name="Text Box 26"/>
          <p:cNvSpPr txBox="1"/>
          <p:nvPr/>
        </p:nvSpPr>
        <p:spPr>
          <a:xfrm>
            <a:off x="6070600" y="323850"/>
            <a:ext cx="138430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Animacion</a:t>
            </a:r>
            <a:endParaRPr lang="en-U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5" presetClass="emph" presetSubtype="0" repeatCount="indefinite" fill="hold" nodeType="withEffect">
                                  <p:stCondLst>
                                    <p:cond delay="3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6" dur="2000" fill="hold"/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7" presetID="35" presetClass="emph" presetSubtype="0" repeatCount="indefinite" fill="hold" nodeType="withEffect">
                                  <p:stCondLst>
                                    <p:cond delay="500"/>
                                  </p:stCondLst>
                                  <p:childTnLst>
                                    <p:anim calcmode="discrete" valueType="str">
                                      <p:cBhvr>
                                        <p:cTn id="8" dur="2000" fill="hold"/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hidden"/>
                                          </p:val>
                                        </p:tav>
                                        <p:tav tm="50000">
                                          <p:val>
                                            <p:strVal val="visible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47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1000"/>
                                        <p:tgtEl>
                                          <p:spTgt spid="20"/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20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-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6" fill="hold">
                            <p:stCondLst>
                              <p:cond delay="1000"/>
                            </p:stCondLst>
                            <p:childTnLst>
                              <p:par>
                                <p:cTn id="17" presetID="10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10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1000"/>
                                        <p:tgtEl>
                                          <p:spTgt spid="2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1000"/>
                                        <p:tgtEl>
                                          <p:spTgt spid="2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26" fill="hold">
                            <p:stCondLst>
                              <p:cond delay="2000"/>
                            </p:stCondLst>
                            <p:childTnLst>
                              <p:par>
                                <p:cTn id="27" presetID="10" presetClass="entr" presetSubtype="0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000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1000"/>
                                        <p:tgtEl>
                                          <p:spTgt spid="6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0" grpId="0" bldLvl="0" animBg="1"/>
      <p:bldP spid="62" grpId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6" name="Picture 5" descr="Color Palette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448945" y="1059815"/>
            <a:ext cx="3843020" cy="4597400"/>
          </a:xfrm>
          <a:prstGeom prst="rect">
            <a:avLst/>
          </a:prstGeom>
        </p:spPr>
      </p:pic>
      <p:sp>
        <p:nvSpPr>
          <p:cNvPr id="4" name="Text Box 3"/>
          <p:cNvSpPr txBox="1"/>
          <p:nvPr/>
        </p:nvSpPr>
        <p:spPr>
          <a:xfrm>
            <a:off x="4167505" y="508000"/>
            <a:ext cx="1572895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#eaf0fe</a:t>
            </a:r>
            <a:endParaRPr lang="en-US"/>
          </a:p>
        </p:txBody>
      </p:sp>
      <p:sp>
        <p:nvSpPr>
          <p:cNvPr id="5" name="Text Box 4"/>
          <p:cNvSpPr txBox="1"/>
          <p:nvPr/>
        </p:nvSpPr>
        <p:spPr>
          <a:xfrm>
            <a:off x="4167505" y="1405255"/>
            <a:ext cx="117729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#9787fe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4167505" y="2302510"/>
            <a:ext cx="1247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pPr algn="l"/>
            <a:r>
              <a:rPr lang="en-US"/>
              <a:t>#2d274b</a:t>
            </a:r>
            <a:endParaRPr lang="en-US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332855" y="223520"/>
            <a:ext cx="5324475" cy="3953510"/>
          </a:xfrm>
          <a:prstGeom prst="rect">
            <a:avLst/>
          </a:prstGeom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" name="Text Box 4"/>
          <p:cNvSpPr txBox="1"/>
          <p:nvPr/>
        </p:nvSpPr>
        <p:spPr>
          <a:xfrm>
            <a:off x="1838325" y="567055"/>
            <a:ext cx="208343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Adjuntar Archivo</a:t>
            </a:r>
            <a:endParaRPr lang="en-US"/>
          </a:p>
        </p:txBody>
      </p:sp>
      <p:sp>
        <p:nvSpPr>
          <p:cNvPr id="6" name="Text Box 5"/>
          <p:cNvSpPr txBox="1"/>
          <p:nvPr/>
        </p:nvSpPr>
        <p:spPr>
          <a:xfrm>
            <a:off x="1838325" y="1659255"/>
            <a:ext cx="194881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Enviar mensaje</a:t>
            </a:r>
            <a:endParaRPr lang="en-US"/>
          </a:p>
        </p:txBody>
      </p:sp>
      <p:sp>
        <p:nvSpPr>
          <p:cNvPr id="8" name="Text Box 7"/>
          <p:cNvSpPr txBox="1"/>
          <p:nvPr/>
        </p:nvSpPr>
        <p:spPr>
          <a:xfrm>
            <a:off x="1838325" y="2751455"/>
            <a:ext cx="73914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Error</a:t>
            </a:r>
            <a:endParaRPr lang="en-US"/>
          </a:p>
        </p:txBody>
      </p:sp>
      <p:sp>
        <p:nvSpPr>
          <p:cNvPr id="9" name="Text Box 8"/>
          <p:cNvSpPr txBox="1"/>
          <p:nvPr/>
        </p:nvSpPr>
        <p:spPr>
          <a:xfrm>
            <a:off x="1838325" y="3723640"/>
            <a:ext cx="75438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Perfil</a:t>
            </a:r>
            <a:endParaRPr lang="en-US"/>
          </a:p>
        </p:txBody>
      </p:sp>
      <p:sp>
        <p:nvSpPr>
          <p:cNvPr id="10" name="Text Box 9"/>
          <p:cNvSpPr txBox="1"/>
          <p:nvPr/>
        </p:nvSpPr>
        <p:spPr>
          <a:xfrm>
            <a:off x="1838325" y="4695825"/>
            <a:ext cx="137922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Descargas</a:t>
            </a:r>
            <a:endParaRPr lang="en-US"/>
          </a:p>
        </p:txBody>
      </p:sp>
      <p:sp>
        <p:nvSpPr>
          <p:cNvPr id="11" name="Text Box 10"/>
          <p:cNvSpPr txBox="1"/>
          <p:nvPr/>
        </p:nvSpPr>
        <p:spPr>
          <a:xfrm>
            <a:off x="1838325" y="5697220"/>
            <a:ext cx="1769110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Configuración</a:t>
            </a:r>
            <a:endParaRPr lang="en-US"/>
          </a:p>
        </p:txBody>
      </p:sp>
      <p:sp>
        <p:nvSpPr>
          <p:cNvPr id="12" name="Text Box 11"/>
          <p:cNvSpPr txBox="1"/>
          <p:nvPr/>
        </p:nvSpPr>
        <p:spPr>
          <a:xfrm>
            <a:off x="7934325" y="620395"/>
            <a:ext cx="103695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Archivo</a:t>
            </a:r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7934325" y="1659255"/>
            <a:ext cx="198564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Cancelar/Cerrar</a:t>
            </a:r>
            <a:endParaRPr lang="en-US"/>
          </a:p>
        </p:txBody>
      </p:sp>
      <p:sp>
        <p:nvSpPr>
          <p:cNvPr id="15" name="Text Box 14"/>
          <p:cNvSpPr txBox="1"/>
          <p:nvPr/>
        </p:nvSpPr>
        <p:spPr>
          <a:xfrm>
            <a:off x="7997825" y="2519045"/>
            <a:ext cx="1069975" cy="368300"/>
          </a:xfrm>
          <a:prstGeom prst="rect">
            <a:avLst/>
          </a:prstGeom>
          <a:noFill/>
        </p:spPr>
        <p:txBody>
          <a:bodyPr wrap="none" rtlCol="0">
            <a:spAutoFit/>
          </a:bodyPr>
          <a:p>
            <a:r>
              <a:rPr lang="en-US"/>
              <a:t>Aceptar</a:t>
            </a:r>
            <a:endParaRPr lang="en-US"/>
          </a:p>
        </p:txBody>
      </p:sp>
      <p:pic>
        <p:nvPicPr>
          <p:cNvPr id="28" name="Picture 27" descr="warning-bold"/>
          <p:cNvPicPr>
            <a:picLocks noChangeAspect="1"/>
          </p:cNvPicPr>
          <p:nvPr/>
        </p:nvPicPr>
        <p:blipFill>
          <a:blip r:embed="rId1">
            <a:extLst>
              <a:ext uri="{96DAC541-7B7A-43D3-8B79-37D633B846F1}">
                <asvg:svgBlip xmlns:asvg="http://schemas.microsoft.com/office/drawing/2016/SVG/main" r:embed="rId2"/>
              </a:ext>
            </a:extLst>
          </a:blip>
          <a:stretch>
            <a:fillRect/>
          </a:stretch>
        </p:blipFill>
        <p:spPr>
          <a:xfrm>
            <a:off x="10898505" y="1947545"/>
            <a:ext cx="939800" cy="939800"/>
          </a:xfrm>
          <a:prstGeom prst="rect">
            <a:avLst/>
          </a:prstGeom>
        </p:spPr>
      </p:pic>
      <p:pic>
        <p:nvPicPr>
          <p:cNvPr id="29" name="Picture 28" descr="list-bold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654175" y="741045"/>
            <a:ext cx="1223645" cy="1223645"/>
          </a:xfrm>
          <a:prstGeom prst="rect">
            <a:avLst/>
          </a:prstGeom>
        </p:spPr>
      </p:pic>
      <p:pic>
        <p:nvPicPr>
          <p:cNvPr id="30" name="Picture 29" descr="dots-three-outline-vertical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0300970" y="5064125"/>
            <a:ext cx="885825" cy="885825"/>
          </a:xfrm>
          <a:prstGeom prst="rect">
            <a:avLst/>
          </a:prstGeom>
        </p:spPr>
      </p:pic>
      <p:pic>
        <p:nvPicPr>
          <p:cNvPr id="31" name="Picture 30" descr="dots-three-vertical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5221605" y="4211320"/>
            <a:ext cx="1485900" cy="1485900"/>
          </a:xfrm>
          <a:prstGeom prst="rect">
            <a:avLst/>
          </a:prstGeom>
        </p:spPr>
      </p:pic>
      <p:pic>
        <p:nvPicPr>
          <p:cNvPr id="32" name="Picture 31" descr="checks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7626350" y="3989070"/>
            <a:ext cx="304800" cy="304800"/>
          </a:xfrm>
          <a:prstGeom prst="rect">
            <a:avLst/>
          </a:prstGeom>
        </p:spPr>
      </p:pic>
      <p:pic>
        <p:nvPicPr>
          <p:cNvPr id="34" name="Picture 33" descr="download-simple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10898505" y="180340"/>
            <a:ext cx="807720" cy="807720"/>
          </a:xfrm>
          <a:prstGeom prst="rect">
            <a:avLst/>
          </a:prstGeom>
        </p:spPr>
      </p:pic>
      <p:pic>
        <p:nvPicPr>
          <p:cNvPr id="35" name="Picture 34" descr="file-arrow-down-bold"/>
          <p:cNvPicPr>
            <a:picLocks noChangeAspect="1"/>
          </p:cNvPicPr>
          <p:nvPr/>
        </p:nvPicPr>
        <p:blipFill>
          <a:blip r:embed="rId11">
            <a:extLst>
              <a:ext uri="{96DAC541-7B7A-43D3-8B79-37D633B846F1}">
                <asvg:svgBlip xmlns:asvg="http://schemas.microsoft.com/office/drawing/2016/SVG/main" r:embed="rId12"/>
              </a:ext>
            </a:extLst>
          </a:blip>
          <a:stretch>
            <a:fillRect/>
          </a:stretch>
        </p:blipFill>
        <p:spPr>
          <a:xfrm>
            <a:off x="6009640" y="139065"/>
            <a:ext cx="1921510" cy="1921510"/>
          </a:xfrm>
          <a:prstGeom prst="rect">
            <a:avLst/>
          </a:prstGeom>
        </p:spPr>
      </p:pic>
      <p:pic>
        <p:nvPicPr>
          <p:cNvPr id="36" name="Picture 35" descr="gear-bold"/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4584065" y="395605"/>
            <a:ext cx="2123440" cy="2123440"/>
          </a:xfrm>
          <a:prstGeom prst="rect">
            <a:avLst/>
          </a:prstGeom>
        </p:spPr>
      </p:pic>
      <p:pic>
        <p:nvPicPr>
          <p:cNvPr id="37" name="Picture 36" descr="paper-plane-right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4047490" y="477520"/>
            <a:ext cx="1702435" cy="1702435"/>
          </a:xfrm>
          <a:prstGeom prst="rect">
            <a:avLst/>
          </a:prstGeom>
        </p:spPr>
      </p:pic>
      <p:pic>
        <p:nvPicPr>
          <p:cNvPr id="38" name="Picture 37" descr="paperclip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3969385" y="106045"/>
            <a:ext cx="1858645" cy="1858645"/>
          </a:xfrm>
          <a:prstGeom prst="rect">
            <a:avLst/>
          </a:prstGeom>
        </p:spPr>
      </p:pic>
      <p:pic>
        <p:nvPicPr>
          <p:cNvPr id="39" name="Picture 38" descr="user-bold"/>
          <p:cNvPicPr>
            <a:picLocks noChangeAspect="1"/>
          </p:cNvPicPr>
          <p:nvPr/>
        </p:nvPicPr>
        <p:blipFill>
          <a:blip r:embed="rId18"/>
          <a:stretch>
            <a:fillRect/>
          </a:stretch>
        </p:blipFill>
        <p:spPr>
          <a:xfrm>
            <a:off x="10774680" y="2961640"/>
            <a:ext cx="1417320" cy="1417320"/>
          </a:xfrm>
          <a:prstGeom prst="rect">
            <a:avLst/>
          </a:prstGeom>
        </p:spPr>
      </p:pic>
      <p:pic>
        <p:nvPicPr>
          <p:cNvPr id="40" name="Picture 39" descr="x-bold"/>
          <p:cNvPicPr>
            <a:picLocks noChangeAspect="1"/>
          </p:cNvPicPr>
          <p:nvPr/>
        </p:nvPicPr>
        <p:blipFill>
          <a:blip r:embed="rId19"/>
          <a:stretch>
            <a:fillRect/>
          </a:stretch>
        </p:blipFill>
        <p:spPr>
          <a:xfrm>
            <a:off x="10898505" y="1111250"/>
            <a:ext cx="853440" cy="853440"/>
          </a:xfrm>
          <a:prstGeom prst="rect">
            <a:avLst/>
          </a:prstGeom>
        </p:spPr>
      </p:pic>
      <p:pic>
        <p:nvPicPr>
          <p:cNvPr id="42" name="Picture 41" descr="camera-plus-bold"/>
          <p:cNvPicPr>
            <a:picLocks noChangeAspect="1"/>
          </p:cNvPicPr>
          <p:nvPr/>
        </p:nvPicPr>
        <p:blipFill>
          <a:blip r:embed="rId20"/>
          <a:stretch>
            <a:fillRect/>
          </a:stretch>
        </p:blipFill>
        <p:spPr>
          <a:xfrm>
            <a:off x="4491990" y="1702435"/>
            <a:ext cx="1084580" cy="1084580"/>
          </a:xfrm>
          <a:prstGeom prst="rect">
            <a:avLst/>
          </a:prstGeom>
        </p:spPr>
      </p:pic>
      <p:pic>
        <p:nvPicPr>
          <p:cNvPr id="7" name="Picture 6" descr="check-bold"/>
          <p:cNvPicPr>
            <a:picLocks noChangeAspect="1"/>
          </p:cNvPicPr>
          <p:nvPr/>
        </p:nvPicPr>
        <p:blipFill>
          <a:blip r:embed="rId21"/>
          <a:stretch>
            <a:fillRect/>
          </a:stretch>
        </p:blipFill>
        <p:spPr>
          <a:xfrm>
            <a:off x="6861810" y="3875405"/>
            <a:ext cx="216535" cy="216535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22">
            <a:extLst>
              <a:ext uri="{96DAC541-7B7A-43D3-8B79-37D633B846F1}">
                <asvg:svgBlip xmlns:asvg="http://schemas.microsoft.com/office/drawing/2016/SVG/main" r:embed="rId23"/>
              </a:ext>
            </a:extLst>
          </a:blip>
          <a:stretch>
            <a:fillRect/>
          </a:stretch>
        </p:blipFill>
        <p:spPr>
          <a:xfrm>
            <a:off x="3416935" y="3559175"/>
            <a:ext cx="1365885" cy="1365885"/>
          </a:xfrm>
          <a:prstGeom prst="rect">
            <a:avLst/>
          </a:prstGeom>
        </p:spPr>
      </p:pic>
      <p:pic>
        <p:nvPicPr>
          <p:cNvPr id="2" name="Picture 1" descr="file-arrow-down-bold"/>
          <p:cNvPicPr>
            <a:picLocks noChangeAspect="1"/>
          </p:cNvPicPr>
          <p:nvPr/>
        </p:nvPicPr>
        <p:blipFill>
          <a:blip r:embed="rId24"/>
          <a:stretch>
            <a:fillRect/>
          </a:stretch>
        </p:blipFill>
        <p:spPr>
          <a:xfrm>
            <a:off x="4150995" y="4293870"/>
            <a:ext cx="1771650" cy="1771650"/>
          </a:xfrm>
          <a:prstGeom prst="rect">
            <a:avLst/>
          </a:prstGeom>
        </p:spPr>
      </p:pic>
      <p:pic>
        <p:nvPicPr>
          <p:cNvPr id="3" name="Picture 2" descr="file-arrow-down-bold"/>
          <p:cNvPicPr>
            <a:picLocks noChangeAspect="1"/>
          </p:cNvPicPr>
          <p:nvPr/>
        </p:nvPicPr>
        <p:blipFill>
          <a:blip r:embed="rId25"/>
          <a:stretch>
            <a:fillRect/>
          </a:stretch>
        </p:blipFill>
        <p:spPr>
          <a:xfrm>
            <a:off x="8413750" y="1073150"/>
            <a:ext cx="2486025" cy="2486025"/>
          </a:xfrm>
          <a:prstGeom prst="rect">
            <a:avLst/>
          </a:prstGeom>
        </p:spPr>
      </p:pic>
      <p:pic>
        <p:nvPicPr>
          <p:cNvPr id="4" name="Picture 3" descr="file-arrow-down"/>
          <p:cNvPicPr>
            <a:picLocks noChangeAspect="1"/>
          </p:cNvPicPr>
          <p:nvPr/>
        </p:nvPicPr>
        <p:blipFill>
          <a:blip r:embed="rId26">
            <a:extLst>
              <a:ext uri="{96DAC541-7B7A-43D3-8B79-37D633B846F1}">
                <asvg:svgBlip xmlns:asvg="http://schemas.microsoft.com/office/drawing/2016/SVG/main" r:embed="rId27"/>
              </a:ext>
            </a:extLst>
          </a:blip>
          <a:stretch>
            <a:fillRect/>
          </a:stretch>
        </p:blipFill>
        <p:spPr>
          <a:xfrm>
            <a:off x="967740" y="3639820"/>
            <a:ext cx="2480310" cy="2480310"/>
          </a:xfrm>
          <a:prstGeom prst="rect">
            <a:avLst/>
          </a:prstGeom>
        </p:spPr>
      </p:pic>
      <p:pic>
        <p:nvPicPr>
          <p:cNvPr id="13" name="Picture 12" descr="users-four"/>
          <p:cNvPicPr>
            <a:picLocks noChangeAspect="1"/>
          </p:cNvPicPr>
          <p:nvPr/>
        </p:nvPicPr>
        <p:blipFill>
          <a:blip r:embed="rId28">
            <a:extLst>
              <a:ext uri="{96DAC541-7B7A-43D3-8B79-37D633B846F1}">
                <asvg:svgBlip xmlns:asvg="http://schemas.microsoft.com/office/drawing/2016/SVG/main" r:embed="rId29"/>
              </a:ext>
            </a:extLst>
          </a:blip>
          <a:stretch>
            <a:fillRect/>
          </a:stretch>
        </p:blipFill>
        <p:spPr>
          <a:xfrm>
            <a:off x="4774565" y="2961640"/>
            <a:ext cx="2303780" cy="230378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pic>
        <p:nvPicPr>
          <p:cNvPr id="4" name="Picture 3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33680" y="273685"/>
            <a:ext cx="1536065" cy="1536065"/>
          </a:xfrm>
          <a:prstGeom prst="ellipse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675" t="26910" r="60679" b="53790"/>
          <a:stretch>
            <a:fillRect/>
          </a:stretch>
        </p:blipFill>
        <p:spPr>
          <a:xfrm>
            <a:off x="1676400" y="273685"/>
            <a:ext cx="1536065" cy="1536065"/>
          </a:xfrm>
          <a:prstGeom prst="ellipse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99" t="2568" r="78655" b="78132"/>
          <a:stretch>
            <a:fillRect/>
          </a:stretch>
        </p:blipFill>
        <p:spPr>
          <a:xfrm>
            <a:off x="233680" y="5131435"/>
            <a:ext cx="1536065" cy="1536065"/>
          </a:xfrm>
          <a:prstGeom prst="ellipse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72" t="2305" r="60382" b="78395"/>
          <a:stretch>
            <a:fillRect/>
          </a:stretch>
        </p:blipFill>
        <p:spPr>
          <a:xfrm>
            <a:off x="3119120" y="273685"/>
            <a:ext cx="1536065" cy="1536065"/>
          </a:xfrm>
          <a:prstGeom prst="ellipse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3136" t="2297" r="42218" b="78403"/>
          <a:stretch>
            <a:fillRect/>
          </a:stretch>
        </p:blipFill>
        <p:spPr>
          <a:xfrm>
            <a:off x="1690370" y="5131435"/>
            <a:ext cx="1536065" cy="1536065"/>
          </a:xfrm>
          <a:prstGeom prst="ellipse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112" t="2552" r="24242" b="78148"/>
          <a:stretch>
            <a:fillRect/>
          </a:stretch>
        </p:blipFill>
        <p:spPr>
          <a:xfrm>
            <a:off x="4561840" y="273685"/>
            <a:ext cx="1536065" cy="1536065"/>
          </a:xfrm>
          <a:prstGeom prst="ellipse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384" t="2289" r="5970" b="78411"/>
          <a:stretch>
            <a:fillRect/>
          </a:stretch>
        </p:blipFill>
        <p:spPr>
          <a:xfrm>
            <a:off x="3147060" y="5131435"/>
            <a:ext cx="1536065" cy="1536065"/>
          </a:xfrm>
          <a:prstGeom prst="ellipse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487" t="26894" r="78867" b="53806"/>
          <a:stretch>
            <a:fillRect/>
          </a:stretch>
        </p:blipFill>
        <p:spPr>
          <a:xfrm>
            <a:off x="6004560" y="273685"/>
            <a:ext cx="1536065" cy="1536065"/>
          </a:xfrm>
          <a:prstGeom prst="ellipse">
            <a:avLst/>
          </a:prstGeom>
        </p:spPr>
      </p:pic>
      <p:pic>
        <p:nvPicPr>
          <p:cNvPr id="12" name="Picture 11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99" t="26878" r="24055" b="53822"/>
          <a:stretch>
            <a:fillRect/>
          </a:stretch>
        </p:blipFill>
        <p:spPr>
          <a:xfrm>
            <a:off x="7447280" y="273685"/>
            <a:ext cx="1536065" cy="1536065"/>
          </a:xfrm>
          <a:prstGeom prst="ellipse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26878" r="6073" b="53822"/>
          <a:stretch>
            <a:fillRect/>
          </a:stretch>
        </p:blipFill>
        <p:spPr>
          <a:xfrm>
            <a:off x="8890000" y="273685"/>
            <a:ext cx="1536065" cy="1536065"/>
          </a:xfrm>
          <a:prstGeom prst="ellipse">
            <a:avLst/>
          </a:prstGeom>
        </p:spPr>
      </p:pic>
      <p:pic>
        <p:nvPicPr>
          <p:cNvPr id="14" name="Picture 13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687" t="51612" r="78667" b="29088"/>
          <a:stretch>
            <a:fillRect/>
          </a:stretch>
        </p:blipFill>
        <p:spPr>
          <a:xfrm>
            <a:off x="10332720" y="273685"/>
            <a:ext cx="1536065" cy="1536065"/>
          </a:xfrm>
          <a:prstGeom prst="ellipse">
            <a:avLst/>
          </a:prstGeom>
        </p:spPr>
      </p:pic>
      <p:pic>
        <p:nvPicPr>
          <p:cNvPr id="15" name="Picture 14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94" t="51492" r="6060" b="29208"/>
          <a:stretch>
            <a:fillRect/>
          </a:stretch>
        </p:blipFill>
        <p:spPr>
          <a:xfrm>
            <a:off x="233680" y="2702560"/>
            <a:ext cx="1536065" cy="1536065"/>
          </a:xfrm>
          <a:prstGeom prst="ellipse">
            <a:avLst/>
          </a:prstGeom>
        </p:spPr>
      </p:pic>
      <p:pic>
        <p:nvPicPr>
          <p:cNvPr id="16" name="Picture 15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790" t="75970" r="78564" b="4730"/>
          <a:stretch>
            <a:fillRect/>
          </a:stretch>
        </p:blipFill>
        <p:spPr>
          <a:xfrm>
            <a:off x="4603750" y="5131435"/>
            <a:ext cx="1536065" cy="1536065"/>
          </a:xfrm>
          <a:prstGeom prst="ellipse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24960" t="75970" r="60394" b="4730"/>
          <a:stretch>
            <a:fillRect/>
          </a:stretch>
        </p:blipFill>
        <p:spPr>
          <a:xfrm>
            <a:off x="6060440" y="5131435"/>
            <a:ext cx="1536065" cy="1536065"/>
          </a:xfrm>
          <a:prstGeom prst="ellipse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42942" t="75970" r="42412" b="4730"/>
          <a:stretch>
            <a:fillRect/>
          </a:stretch>
        </p:blipFill>
        <p:spPr>
          <a:xfrm>
            <a:off x="7517130" y="5131435"/>
            <a:ext cx="1536065" cy="1536065"/>
          </a:xfrm>
          <a:prstGeom prst="ellipse">
            <a:avLst/>
          </a:prstGeom>
        </p:spPr>
      </p:pic>
      <p:pic>
        <p:nvPicPr>
          <p:cNvPr id="19" name="Picture 18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1209" t="75850" r="24145" b="4850"/>
          <a:stretch>
            <a:fillRect/>
          </a:stretch>
        </p:blipFill>
        <p:spPr>
          <a:xfrm>
            <a:off x="8973820" y="5131435"/>
            <a:ext cx="1536065" cy="1536065"/>
          </a:xfrm>
          <a:prstGeom prst="ellipse">
            <a:avLst/>
          </a:prstGeom>
        </p:spPr>
      </p:pic>
      <p:pic>
        <p:nvPicPr>
          <p:cNvPr id="20" name="Picture 19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79281" t="75715" r="6073" b="4985"/>
          <a:stretch>
            <a:fillRect/>
          </a:stretch>
        </p:blipFill>
        <p:spPr>
          <a:xfrm>
            <a:off x="10430510" y="5131435"/>
            <a:ext cx="1536065" cy="1536065"/>
          </a:xfrm>
          <a:prstGeom prst="ellipse">
            <a:avLst/>
          </a:prstGeom>
        </p:spPr>
      </p:pic>
      <p:sp>
        <p:nvSpPr>
          <p:cNvPr id="21" name="Text Box 20"/>
          <p:cNvSpPr txBox="1"/>
          <p:nvPr/>
        </p:nvSpPr>
        <p:spPr>
          <a:xfrm>
            <a:off x="4232910" y="2824480"/>
            <a:ext cx="3308350" cy="36830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r>
              <a:rPr lang="en-US"/>
              <a:t>Avatares</a:t>
            </a:r>
            <a:endParaRPr lang="en-US"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srgbClr val="2D274B">
                <a:alpha val="10000"/>
              </a:srgb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63627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675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616690" y="252730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pic>
        <p:nvPicPr>
          <p:cNvPr id="17" name="Picture 16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0878185" y="2701290"/>
            <a:ext cx="217170" cy="217170"/>
          </a:xfrm>
          <a:prstGeom prst="rect">
            <a:avLst/>
          </a:prstGeom>
        </p:spPr>
      </p:pic>
      <p:pic>
        <p:nvPicPr>
          <p:cNvPr id="16" name="Picture 15" descr="check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10878185" y="4699635"/>
            <a:ext cx="217170" cy="217170"/>
          </a:xfrm>
          <a:prstGeom prst="rect">
            <a:avLst/>
          </a:prstGeom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9" name="Picture 28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40" name="Picture 39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Text Box 13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1" name="Text Box 40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pic>
        <p:nvPicPr>
          <p:cNvPr id="42" name="Picture 41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8" name="Picture 47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49" name="Picture 48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63" name="Picture 62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64" name="Picture 63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" name="Rectangles 4"/>
          <p:cNvSpPr/>
          <p:nvPr/>
        </p:nvSpPr>
        <p:spPr>
          <a:xfrm>
            <a:off x="635" y="1905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6" name="Picture 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5356225" y="2375535"/>
            <a:ext cx="1480820" cy="1449070"/>
          </a:xfrm>
          <a:prstGeom prst="ellipse">
            <a:avLst/>
          </a:prstGeom>
        </p:spPr>
      </p:pic>
      <p:sp>
        <p:nvSpPr>
          <p:cNvPr id="8" name="Rounded Rectangle 7"/>
          <p:cNvSpPr/>
          <p:nvPr/>
        </p:nvSpPr>
        <p:spPr>
          <a:xfrm>
            <a:off x="4525010" y="4128135"/>
            <a:ext cx="313118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528185" y="4180205"/>
            <a:ext cx="1818005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>
                <a:solidFill>
                  <a:srgbClr val="2D274B"/>
                </a:solidFill>
              </a:rPr>
              <a:t>Diana Fuentes</a:t>
            </a:r>
            <a:endParaRPr lang="en-US">
              <a:solidFill>
                <a:srgbClr val="2D274B"/>
              </a:solidFill>
            </a:endParaRPr>
          </a:p>
        </p:txBody>
      </p:sp>
      <p:sp>
        <p:nvSpPr>
          <p:cNvPr id="57" name="Text Box 56"/>
          <p:cNvSpPr txBox="1"/>
          <p:nvPr/>
        </p:nvSpPr>
        <p:spPr>
          <a:xfrm>
            <a:off x="4937125" y="163861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use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11650" y="1584325"/>
            <a:ext cx="480695" cy="480695"/>
          </a:xfrm>
          <a:prstGeom prst="rect">
            <a:avLst/>
          </a:prstGeom>
        </p:spPr>
      </p:pic>
      <p:pic>
        <p:nvPicPr>
          <p:cNvPr id="49" name="Picture 48" descr="camera-plus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6425565" y="3359785"/>
            <a:ext cx="608965" cy="608965"/>
          </a:xfrm>
          <a:prstGeom prst="rect">
            <a:avLst/>
          </a:prstGeom>
        </p:spPr>
      </p:pic>
      <p:pic>
        <p:nvPicPr>
          <p:cNvPr id="53" name="Picture 52" descr="check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58" name="Picture 57" descr="x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2" name="Picture 61" descr="download-simple-bold"/>
          <p:cNvPicPr>
            <a:picLocks noChangeAspect="1"/>
          </p:cNvPicPr>
          <p:nvPr/>
        </p:nvPicPr>
        <p:blipFill>
          <a:blip r:embed="rId16">
            <a:extLst>
              <a:ext uri="{96DAC541-7B7A-43D3-8B79-37D633B846F1}">
                <asvg:svgBlip xmlns:asvg="http://schemas.microsoft.com/office/drawing/2016/SVG/main" r:embed="rId17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65" name="Picture 64" descr="list-bold"/>
          <p:cNvPicPr>
            <a:picLocks noChangeAspect="1"/>
          </p:cNvPicPr>
          <p:nvPr/>
        </p:nvPicPr>
        <p:blipFill>
          <a:blip r:embed="rId18">
            <a:extLst>
              <a:ext uri="{96DAC541-7B7A-43D3-8B79-37D633B846F1}">
                <asvg:svgBlip xmlns:asvg="http://schemas.microsoft.com/office/drawing/2016/SVG/main" r:embed="rId19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112260"/>
            <a:ext cx="2468880" cy="80391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00930"/>
            <a:ext cx="2468880" cy="67627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59117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  <p:sp>
        <p:nvSpPr>
          <p:cNvPr id="48" name="Text Box 47"/>
          <p:cNvSpPr txBox="1"/>
          <p:nvPr/>
        </p:nvSpPr>
        <p:spPr>
          <a:xfrm>
            <a:off x="6009640" y="4970780"/>
            <a:ext cx="163639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chemeClr val="bg1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64 MB</a:t>
            </a:r>
            <a:r>
              <a:rPr lang="en-US" sz="1200">
                <a:solidFill>
                  <a:schemeClr val="bg1"/>
                </a:solidFill>
                <a:latin typeface="Noto Sans" panose="020B0502040504020204" charset="0"/>
                <a:cs typeface="Noto Sans" panose="020B0502040504020204" charset="0"/>
              </a:rPr>
              <a:t>	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5654040" y="5051425"/>
            <a:ext cx="384175" cy="384175"/>
          </a:xfrm>
          <a:prstGeom prst="rect">
            <a:avLst/>
          </a:prstGeom>
        </p:spPr>
      </p:pic>
      <p:sp>
        <p:nvSpPr>
          <p:cNvPr id="72" name="Text Box 71"/>
          <p:cNvSpPr txBox="1"/>
          <p:nvPr/>
        </p:nvSpPr>
        <p:spPr>
          <a:xfrm>
            <a:off x="9100820" y="4200525"/>
            <a:ext cx="1783715" cy="49149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Archivo2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0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10.5 MB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73" name="Rounded Rectangle 72"/>
          <p:cNvSpPr/>
          <p:nvPr/>
        </p:nvSpPr>
        <p:spPr>
          <a:xfrm>
            <a:off x="8840470" y="4692015"/>
            <a:ext cx="2155190" cy="76200"/>
          </a:xfrm>
          <a:prstGeom prst="roundRect">
            <a:avLst/>
          </a:prstGeom>
          <a:solidFill>
            <a:schemeClr val="bg1">
              <a:lumMod val="65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4" name="Rounded Rectangle 73"/>
          <p:cNvSpPr/>
          <p:nvPr/>
        </p:nvSpPr>
        <p:spPr>
          <a:xfrm>
            <a:off x="8828405" y="4692015"/>
            <a:ext cx="1723390" cy="7620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5" name="Text Box 74"/>
          <p:cNvSpPr txBox="1"/>
          <p:nvPr/>
        </p:nvSpPr>
        <p:spPr>
          <a:xfrm>
            <a:off x="10512425" y="4343400"/>
            <a:ext cx="483235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pPr algn="r"/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87%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" name="Picture 4" descr="file-arrow-down-bold"/>
          <p:cNvPicPr>
            <a:picLocks noChangeAspect="1"/>
          </p:cNvPicPr>
          <p:nvPr/>
        </p:nvPicPr>
        <p:blipFill>
          <a:blip r:embed="rId14">
            <a:extLst>
              <a:ext uri="{96DAC541-7B7A-43D3-8B79-37D633B846F1}">
                <asvg:svgBlip xmlns:asvg="http://schemas.microsoft.com/office/drawing/2016/SVG/main" r:embed="rId15"/>
              </a:ext>
            </a:extLst>
          </a:blip>
          <a:stretch>
            <a:fillRect/>
          </a:stretch>
        </p:blipFill>
        <p:spPr>
          <a:xfrm>
            <a:off x="8777605" y="4219575"/>
            <a:ext cx="384175" cy="38417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41040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25482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4" name="Picture 53" descr="paper-plane-right-bold"/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56" name="Picture 55" descr="paperclip-bold"/>
          <p:cNvPicPr>
            <a:picLocks noChangeAspect="1"/>
          </p:cNvPicPr>
          <p:nvPr/>
        </p:nvPicPr>
        <p:blipFill>
          <a:blip r:embed="rId6">
            <a:extLs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-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ectangles 5"/>
          <p:cNvSpPr/>
          <p:nvPr/>
        </p:nvSpPr>
        <p:spPr>
          <a:xfrm>
            <a:off x="-635" y="1270"/>
            <a:ext cx="3380105" cy="6856730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grpSp>
        <p:nvGrpSpPr>
          <p:cNvPr id="126" name="Group 125"/>
          <p:cNvGrpSpPr/>
          <p:nvPr/>
        </p:nvGrpSpPr>
        <p:grpSpPr>
          <a:xfrm>
            <a:off x="546100" y="608965"/>
            <a:ext cx="2286635" cy="1597660"/>
            <a:chOff x="3422" y="6637"/>
            <a:chExt cx="3601" cy="2516"/>
          </a:xfrm>
        </p:grpSpPr>
        <p:sp>
          <p:nvSpPr>
            <p:cNvPr id="66" name="Rounded Rectangle 65"/>
            <p:cNvSpPr/>
            <p:nvPr/>
          </p:nvSpPr>
          <p:spPr>
            <a:xfrm>
              <a:off x="3422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Rounded Rectangle 66"/>
            <p:cNvSpPr/>
            <p:nvPr/>
          </p:nvSpPr>
          <p:spPr>
            <a:xfrm>
              <a:off x="4389" y="706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8" name="Rounded Rectangle 67"/>
            <p:cNvSpPr/>
            <p:nvPr/>
          </p:nvSpPr>
          <p:spPr>
            <a:xfrm rot="5400000">
              <a:off x="3691" y="7569"/>
              <a:ext cx="252" cy="763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cxnSp>
          <p:nvCxnSpPr>
            <p:cNvPr id="69" name="Curved Connector 68"/>
            <p:cNvCxnSpPr/>
            <p:nvPr/>
          </p:nvCxnSpPr>
          <p:spPr>
            <a:xfrm rot="16200000">
              <a:off x="4513" y="6864"/>
              <a:ext cx="5" cy="565"/>
            </a:xfrm>
            <a:prstGeom prst="curvedConnector3">
              <a:avLst>
                <a:gd name="adj1" fmla="val 428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0" name="Curved Connector 69"/>
            <p:cNvCxnSpPr/>
            <p:nvPr/>
          </p:nvCxnSpPr>
          <p:spPr>
            <a:xfrm rot="16200000">
              <a:off x="4512" y="6636"/>
              <a:ext cx="5" cy="821"/>
            </a:xfrm>
            <a:prstGeom prst="curvedConnector3">
              <a:avLst>
                <a:gd name="adj1" fmla="val 5560000"/>
              </a:avLst>
            </a:prstGeom>
            <a:ln w="57150">
              <a:solidFill>
                <a:srgbClr val="9787F4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1" name="Rounded Rectangle 70"/>
            <p:cNvSpPr/>
            <p:nvPr/>
          </p:nvSpPr>
          <p:spPr>
            <a:xfrm>
              <a:off x="4831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2" name="Rounded Rectangle 71"/>
            <p:cNvSpPr/>
            <p:nvPr/>
          </p:nvSpPr>
          <p:spPr>
            <a:xfrm>
              <a:off x="5367" y="7357"/>
              <a:ext cx="252" cy="684"/>
            </a:xfrm>
            <a:prstGeom prst="roundRect">
              <a:avLst>
                <a:gd name="adj" fmla="val 50000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3" name="Block Arc 72"/>
            <p:cNvSpPr/>
            <p:nvPr/>
          </p:nvSpPr>
          <p:spPr>
            <a:xfrm>
              <a:off x="4831" y="7145"/>
              <a:ext cx="788" cy="680"/>
            </a:xfrm>
            <a:prstGeom prst="blockArc">
              <a:avLst>
                <a:gd name="adj1" fmla="val 10800000"/>
                <a:gd name="adj2" fmla="val 0"/>
                <a:gd name="adj3" fmla="val 36617"/>
              </a:avLst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>
                <a:solidFill>
                  <a:schemeClr val="tx1"/>
                </a:solidFill>
              </a:endParaRPr>
            </a:p>
          </p:txBody>
        </p:sp>
        <p:sp>
          <p:nvSpPr>
            <p:cNvPr id="75" name="Rounded Rectangle 74"/>
            <p:cNvSpPr/>
            <p:nvPr/>
          </p:nvSpPr>
          <p:spPr>
            <a:xfrm>
              <a:off x="5809" y="6637"/>
              <a:ext cx="252" cy="144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6" name="Rounded Rectangle 75"/>
            <p:cNvSpPr/>
            <p:nvPr/>
          </p:nvSpPr>
          <p:spPr>
            <a:xfrm rot="2580000">
              <a:off x="6111" y="6678"/>
              <a:ext cx="252" cy="1008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7" name="Rounded Rectangle 76"/>
            <p:cNvSpPr/>
            <p:nvPr/>
          </p:nvSpPr>
          <p:spPr>
            <a:xfrm rot="8220000">
              <a:off x="6160" y="7306"/>
              <a:ext cx="252" cy="864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9" name="Text Box 78"/>
            <p:cNvSpPr txBox="1"/>
            <p:nvPr/>
          </p:nvSpPr>
          <p:spPr>
            <a:xfrm>
              <a:off x="5063" y="8041"/>
              <a:ext cx="1960" cy="1113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p>
              <a:r>
                <a:rPr lang="en-US" sz="4000">
                  <a:solidFill>
                    <a:schemeClr val="bg1">
                      <a:lumMod val="50000"/>
                    </a:schemeClr>
                  </a:solidFill>
                  <a:latin typeface="Ubuntu" charset="0"/>
                  <a:cs typeface="Ubuntu" charset="0"/>
                </a:rPr>
                <a:t>Chat</a:t>
              </a:r>
              <a:endParaRPr lang="en-US" sz="4000">
                <a:solidFill>
                  <a:schemeClr val="bg1">
                    <a:lumMod val="50000"/>
                  </a:schemeClr>
                </a:solidFill>
                <a:latin typeface="Ubuntu" charset="0"/>
                <a:cs typeface="Ubuntu" charset="0"/>
              </a:endParaRPr>
            </a:p>
          </p:txBody>
        </p:sp>
      </p:grpSp>
      <p:sp>
        <p:nvSpPr>
          <p:cNvPr id="40" name="Text Box 39"/>
          <p:cNvSpPr txBox="1"/>
          <p:nvPr/>
        </p:nvSpPr>
        <p:spPr>
          <a:xfrm>
            <a:off x="850900" y="3370898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850900" y="2696528"/>
            <a:ext cx="118173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Perfil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48" name="Picture 47" descr="gear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215900" y="3340735"/>
            <a:ext cx="499745" cy="499745"/>
          </a:xfrm>
          <a:prstGeom prst="rect">
            <a:avLst/>
          </a:prstGeom>
        </p:spPr>
      </p:pic>
      <p:pic>
        <p:nvPicPr>
          <p:cNvPr id="49" name="Picture 48" descr="user-bold"/>
          <p:cNvPicPr>
            <a:picLocks noChangeAspect="1"/>
          </p:cNvPicPr>
          <p:nvPr/>
        </p:nvPicPr>
        <p:blipFill>
          <a:blip r:embed="rId10">
            <a:extLst>
              <a:ext uri="{96DAC541-7B7A-43D3-8B79-37D633B846F1}">
                <asvg:svgBlip xmlns:asvg="http://schemas.microsoft.com/office/drawing/2016/SVG/main" r:embed="rId11"/>
              </a:ext>
            </a:extLst>
          </a:blip>
          <a:stretch>
            <a:fillRect/>
          </a:stretch>
        </p:blipFill>
        <p:spPr>
          <a:xfrm>
            <a:off x="225425" y="2666365"/>
            <a:ext cx="480695" cy="480695"/>
          </a:xfrm>
          <a:prstGeom prst="rect">
            <a:avLst/>
          </a:prstGeom>
        </p:spPr>
      </p:pic>
      <p:pic>
        <p:nvPicPr>
          <p:cNvPr id="53" name="Picture 52" descr="download-simple-bold"/>
          <p:cNvPicPr>
            <a:picLocks noChangeAspect="1"/>
          </p:cNvPicPr>
          <p:nvPr/>
        </p:nvPicPr>
        <p:blipFill>
          <a:blip r:embed="rId12">
            <a:extLst>
              <a:ext uri="{96DAC541-7B7A-43D3-8B79-37D633B846F1}">
                <asvg:svgBlip xmlns:asvg="http://schemas.microsoft.com/office/drawing/2016/SVG/main" r:embed="rId13"/>
              </a:ext>
            </a:extLst>
          </a:blip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127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9" name="Picture 68" descr="paper-plane-right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</p:spPr>
      </p:pic>
      <p:pic>
        <p:nvPicPr>
          <p:cNvPr id="70" name="Picture 69" descr="paperclip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sp>
        <p:nvSpPr>
          <p:cNvPr id="5" name="Rectangles 4"/>
          <p:cNvSpPr/>
          <p:nvPr/>
        </p:nvSpPr>
        <p:spPr>
          <a:xfrm>
            <a:off x="635" y="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" name="Rounded Rectangle 1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8" name="Rounded Rectangle 7"/>
          <p:cNvSpPr/>
          <p:nvPr/>
        </p:nvSpPr>
        <p:spPr>
          <a:xfrm>
            <a:off x="5615940" y="2234565"/>
            <a:ext cx="2178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6" name="Rounded Rectangle 5"/>
          <p:cNvSpPr/>
          <p:nvPr/>
        </p:nvSpPr>
        <p:spPr>
          <a:xfrm>
            <a:off x="5616575" y="299148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2" name="Rounded Rectangle 11"/>
          <p:cNvSpPr/>
          <p:nvPr/>
        </p:nvSpPr>
        <p:spPr>
          <a:xfrm>
            <a:off x="5616575" y="3748405"/>
            <a:ext cx="2177415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3" name="Text Box 12"/>
          <p:cNvSpPr txBox="1"/>
          <p:nvPr/>
        </p:nvSpPr>
        <p:spPr>
          <a:xfrm>
            <a:off x="4283075" y="227012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1:</a:t>
            </a:r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283075" y="302704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2:</a:t>
            </a:r>
            <a:endParaRPr lang="en-US"/>
          </a:p>
        </p:txBody>
      </p:sp>
      <p:sp>
        <p:nvSpPr>
          <p:cNvPr id="40" name="Text Box 39"/>
          <p:cNvSpPr txBox="1"/>
          <p:nvPr/>
        </p:nvSpPr>
        <p:spPr>
          <a:xfrm>
            <a:off x="4331970" y="3780155"/>
            <a:ext cx="1285240" cy="478155"/>
          </a:xfrm>
          <a:prstGeom prst="rect">
            <a:avLst/>
          </a:prstGeom>
          <a:noFill/>
        </p:spPr>
        <p:txBody>
          <a:bodyPr wrap="none" rtlCol="0" anchor="t">
            <a:spAutoFit/>
          </a:bodyPr>
          <a:p>
            <a:pPr>
              <a:lnSpc>
                <a:spcPct val="140000"/>
              </a:lnSpc>
            </a:pPr>
            <a:r>
              <a:rPr lang="en-US"/>
              <a:t>Campo 3:</a:t>
            </a:r>
            <a:endParaRPr lang="en-US"/>
          </a:p>
        </p:txBody>
      </p:sp>
      <p:sp>
        <p:nvSpPr>
          <p:cNvPr id="41" name="Text Box 40"/>
          <p:cNvSpPr txBox="1"/>
          <p:nvPr/>
        </p:nvSpPr>
        <p:spPr>
          <a:xfrm>
            <a:off x="5739765" y="2355850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2" name="Text Box 41"/>
          <p:cNvSpPr txBox="1"/>
          <p:nvPr/>
        </p:nvSpPr>
        <p:spPr>
          <a:xfrm>
            <a:off x="5739765" y="310070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8" name="Text Box 47"/>
          <p:cNvSpPr txBox="1"/>
          <p:nvPr/>
        </p:nvSpPr>
        <p:spPr>
          <a:xfrm>
            <a:off x="5739765" y="3890645"/>
            <a:ext cx="71183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Info....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63" name="Text Box 62"/>
          <p:cNvSpPr txBox="1"/>
          <p:nvPr/>
        </p:nvSpPr>
        <p:spPr>
          <a:xfrm>
            <a:off x="4937125" y="1638935"/>
            <a:ext cx="2430780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Configuración</a:t>
            </a: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65" name="Picture 64" descr="check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252970" y="4827905"/>
            <a:ext cx="550545" cy="550545"/>
          </a:xfrm>
          <a:prstGeom prst="rect">
            <a:avLst/>
          </a:prstGeom>
        </p:spPr>
      </p:pic>
      <p:pic>
        <p:nvPicPr>
          <p:cNvPr id="66" name="Picture 65" descr="x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67" name="Picture 66" descr="gear-bold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4277360" y="1539240"/>
            <a:ext cx="549275" cy="549275"/>
          </a:xfrm>
          <a:prstGeom prst="rect">
            <a:avLst/>
          </a:prstGeom>
        </p:spPr>
      </p:pic>
      <p:pic>
        <p:nvPicPr>
          <p:cNvPr id="68" name="Picture 67" descr="download-simple-bold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71" name="Picture 70" descr="list-bold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13" name="Picture 12" descr="download-simple-bold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1558270" y="135255"/>
            <a:ext cx="417830" cy="417830"/>
          </a:xfrm>
          <a:prstGeom prst="rect">
            <a:avLst/>
          </a:prstGeom>
        </p:spPr>
      </p:pic>
      <p:pic>
        <p:nvPicPr>
          <p:cNvPr id="14" name="Picture 13" descr="paper-plane-right-bold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160760" y="6073775"/>
            <a:ext cx="455930" cy="455930"/>
          </a:xfrm>
          <a:prstGeom prst="rect">
            <a:avLst/>
          </a:prstGeom>
          <a:ln>
            <a:noFill/>
          </a:ln>
        </p:spPr>
      </p:pic>
      <p:pic>
        <p:nvPicPr>
          <p:cNvPr id="22" name="Picture 21" descr="paperclip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10541635" y="6054725"/>
            <a:ext cx="506730" cy="506730"/>
          </a:xfrm>
          <a:prstGeom prst="rect">
            <a:avLst/>
          </a:prstGeom>
        </p:spPr>
      </p:pic>
      <p:pic>
        <p:nvPicPr>
          <p:cNvPr id="40" name="Picture 39" descr="list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55270" y="252730"/>
            <a:ext cx="426720" cy="42672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s 2"/>
          <p:cNvSpPr/>
          <p:nvPr/>
        </p:nvSpPr>
        <p:spPr>
          <a:xfrm>
            <a:off x="-635" y="1270"/>
            <a:ext cx="4526280" cy="6856730"/>
          </a:xfrm>
          <a:prstGeom prst="rect">
            <a:avLst/>
          </a:prstGeom>
          <a:ln>
            <a:solidFill>
              <a:schemeClr val="bg1"/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4" name="Rectangles 3"/>
          <p:cNvSpPr/>
          <p:nvPr/>
        </p:nvSpPr>
        <p:spPr>
          <a:xfrm>
            <a:off x="4525645" y="-8890"/>
            <a:ext cx="7666355" cy="6856730"/>
          </a:xfrm>
          <a:prstGeom prst="rect">
            <a:avLst/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7" name="Rounded Rectangle 6"/>
          <p:cNvSpPr/>
          <p:nvPr/>
        </p:nvSpPr>
        <p:spPr>
          <a:xfrm>
            <a:off x="4856163" y="6022340"/>
            <a:ext cx="7004050" cy="549275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innerShdw blurRad="63500" dist="50800" dir="16200000">
              <a:prstClr val="black">
                <a:alpha val="6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0" name="Rounded Rectangle 9"/>
          <p:cNvSpPr/>
          <p:nvPr/>
        </p:nvSpPr>
        <p:spPr>
          <a:xfrm>
            <a:off x="5654040" y="1671320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Todo bien?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1" name="Rounded Rectangle 10"/>
          <p:cNvSpPr/>
          <p:nvPr/>
        </p:nvSpPr>
        <p:spPr>
          <a:xfrm>
            <a:off x="8691880" y="23107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Hey! Todo bien, y tú?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18" name="Group 17"/>
          <p:cNvGrpSpPr/>
          <p:nvPr/>
        </p:nvGrpSpPr>
        <p:grpSpPr>
          <a:xfrm>
            <a:off x="392430" y="366395"/>
            <a:ext cx="336550" cy="245110"/>
            <a:chOff x="2249" y="497"/>
            <a:chExt cx="530" cy="506"/>
          </a:xfrm>
        </p:grpSpPr>
        <p:sp>
          <p:nvSpPr>
            <p:cNvPr id="15" name="Rounded Rectangle 14"/>
            <p:cNvSpPr/>
            <p:nvPr/>
          </p:nvSpPr>
          <p:spPr>
            <a:xfrm flipV="1">
              <a:off x="2249" y="497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6" name="Rounded Rectangle 15"/>
            <p:cNvSpPr/>
            <p:nvPr/>
          </p:nvSpPr>
          <p:spPr>
            <a:xfrm flipV="1">
              <a:off x="2249" y="690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17" name="Rounded Rectangle 16"/>
            <p:cNvSpPr/>
            <p:nvPr/>
          </p:nvSpPr>
          <p:spPr>
            <a:xfrm flipV="1">
              <a:off x="2249" y="883"/>
              <a:ext cx="530" cy="120"/>
            </a:xfrm>
            <a:prstGeom prst="roundRect">
              <a:avLst>
                <a:gd name="adj" fmla="val 50000"/>
              </a:avLst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pic>
        <p:nvPicPr>
          <p:cNvPr id="19" name="Picture 18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2310765"/>
            <a:ext cx="560662" cy="548640"/>
          </a:xfrm>
          <a:prstGeom prst="ellipse">
            <a:avLst/>
          </a:prstGeom>
        </p:spPr>
      </p:pic>
      <p:sp>
        <p:nvSpPr>
          <p:cNvPr id="9" name="Rounded Rectangle 8"/>
          <p:cNvSpPr/>
          <p:nvPr/>
        </p:nvSpPr>
        <p:spPr>
          <a:xfrm>
            <a:off x="5654040" y="10052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Hola Diana!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0" name="Picture 19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005205"/>
            <a:ext cx="548640" cy="546100"/>
          </a:xfrm>
          <a:prstGeom prst="ellipse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1652905"/>
            <a:ext cx="548640" cy="546364"/>
          </a:xfrm>
          <a:prstGeom prst="ellipse">
            <a:avLst/>
          </a:prstGeom>
        </p:spPr>
      </p:pic>
      <p:sp>
        <p:nvSpPr>
          <p:cNvPr id="23" name="Rounded Rectangle 22"/>
          <p:cNvSpPr/>
          <p:nvPr/>
        </p:nvSpPr>
        <p:spPr>
          <a:xfrm>
            <a:off x="5654040" y="2961005"/>
            <a:ext cx="2468880" cy="1056005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Bien, te escribía para invitarte al cine esta tarde. Iremos con Alicia, te apuntas?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4" name="Picture 23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5011420" y="2961005"/>
            <a:ext cx="548640" cy="546100"/>
          </a:xfrm>
          <a:prstGeom prst="ellipse">
            <a:avLst/>
          </a:prstGeom>
        </p:spPr>
      </p:pic>
      <p:sp>
        <p:nvSpPr>
          <p:cNvPr id="25" name="Rounded Rectangle 24"/>
          <p:cNvSpPr/>
          <p:nvPr/>
        </p:nvSpPr>
        <p:spPr>
          <a:xfrm>
            <a:off x="8691880" y="4241165"/>
            <a:ext cx="2468880" cy="548640"/>
          </a:xfrm>
          <a:prstGeom prst="roundRect">
            <a:avLst/>
          </a:prstGeom>
          <a:solidFill>
            <a:schemeClr val="bg1"/>
          </a:solidFill>
          <a:ln>
            <a:solidFill>
              <a:schemeClr val="bg1"/>
            </a:solidFill>
          </a:ln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r>
              <a:rPr lang="en-US" sz="14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Por supuesto! Ahí estare</a:t>
            </a:r>
            <a:endParaRPr lang="en-US" sz="14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6" name="Picture 25"/>
          <p:cNvPicPr>
            <a:picLocks noChangeAspect="1"/>
          </p:cNvPicPr>
          <p:nvPr/>
        </p:nvPicPr>
        <p:blipFill>
          <a:blip r:embed="rId1"/>
          <a:srcRect l="24766" t="75672" r="60326" b="4687"/>
          <a:stretch>
            <a:fillRect/>
          </a:stretch>
        </p:blipFill>
        <p:spPr>
          <a:xfrm>
            <a:off x="11300460" y="4241165"/>
            <a:ext cx="560662" cy="548640"/>
          </a:xfrm>
          <a:prstGeom prst="ellipse">
            <a:avLst/>
          </a:prstGeom>
        </p:spPr>
      </p:pic>
      <p:sp>
        <p:nvSpPr>
          <p:cNvPr id="27" name="Rounded Rectangle 26"/>
          <p:cNvSpPr/>
          <p:nvPr/>
        </p:nvSpPr>
        <p:spPr>
          <a:xfrm>
            <a:off x="5560060" y="4916805"/>
            <a:ext cx="2468880" cy="548640"/>
          </a:xfrm>
          <a:prstGeom prst="roundRect">
            <a:avLst/>
          </a:prstGeom>
          <a:solidFill>
            <a:srgbClr val="9787F4"/>
          </a:solidFill>
          <a:ln>
            <a:solidFill>
              <a:srgbClr val="9787F4"/>
            </a:solidFill>
          </a:ln>
          <a:effectLst>
            <a:outerShdw blurRad="63500" sx="102000" sy="102000" algn="ctr" rotWithShape="0">
              <a:prstClr val="black">
                <a:alpha val="11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l"/>
            <a:r>
              <a:rPr lang="en-US" sz="1400">
                <a:latin typeface="Noto Sans" panose="020B0502040504020204" charset="0"/>
                <a:cs typeface="Noto Sans" panose="020B0502040504020204" charset="0"/>
              </a:rPr>
              <a:t>Ok, nos vemos!</a:t>
            </a:r>
            <a:endParaRPr lang="en-US" sz="1400"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28" name="Picture 27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4917440" y="4916805"/>
            <a:ext cx="548640" cy="546100"/>
          </a:xfrm>
          <a:prstGeom prst="ellipse">
            <a:avLst/>
          </a:prstGeom>
        </p:spPr>
      </p:pic>
      <p:pic>
        <p:nvPicPr>
          <p:cNvPr id="29" name="Picture 28"/>
          <p:cNvPicPr>
            <a:picLocks noChangeAspect="1"/>
          </p:cNvPicPr>
          <p:nvPr/>
        </p:nvPicPr>
        <p:blipFill>
          <a:blip r:embed="rId1"/>
          <a:srcRect l="79414" t="27038" r="5940" b="53662"/>
          <a:stretch>
            <a:fillRect/>
          </a:stretch>
        </p:blipFill>
        <p:spPr>
          <a:xfrm>
            <a:off x="255279" y="2252980"/>
            <a:ext cx="822960" cy="822960"/>
          </a:xfrm>
          <a:prstGeom prst="ellipse">
            <a:avLst/>
          </a:prstGeom>
        </p:spPr>
      </p:pic>
      <p:pic>
        <p:nvPicPr>
          <p:cNvPr id="30" name="Picture 29"/>
          <p:cNvPicPr>
            <a:picLocks noChangeAspect="1"/>
          </p:cNvPicPr>
          <p:nvPr/>
        </p:nvPicPr>
        <p:blipFill>
          <a:blip r:embed="rId1"/>
          <a:srcRect l="79317" t="51381" r="6037" b="29319"/>
          <a:stretch>
            <a:fillRect/>
          </a:stretch>
        </p:blipFill>
        <p:spPr>
          <a:xfrm>
            <a:off x="255279" y="3418205"/>
            <a:ext cx="822960" cy="822960"/>
          </a:xfrm>
          <a:prstGeom prst="ellipse">
            <a:avLst/>
          </a:prstGeom>
        </p:spPr>
      </p:pic>
      <p:pic>
        <p:nvPicPr>
          <p:cNvPr id="31" name="Picture 30"/>
          <p:cNvPicPr>
            <a:picLocks noChangeAspect="1"/>
          </p:cNvPicPr>
          <p:nvPr/>
        </p:nvPicPr>
        <p:blipFill>
          <a:blip r:embed="rId1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</a:blip>
          <a:srcRect l="6803" t="51508" r="78551" b="29191"/>
          <a:stretch>
            <a:fillRect/>
          </a:stretch>
        </p:blipFill>
        <p:spPr>
          <a:xfrm>
            <a:off x="255279" y="4583430"/>
            <a:ext cx="822960" cy="822960"/>
          </a:xfrm>
          <a:prstGeom prst="ellipse">
            <a:avLst/>
          </a:prstGeom>
        </p:spPr>
      </p:pic>
      <p:pic>
        <p:nvPicPr>
          <p:cNvPr id="32" name="Picture 31"/>
          <p:cNvPicPr>
            <a:picLocks noChangeAspect="1"/>
          </p:cNvPicPr>
          <p:nvPr/>
        </p:nvPicPr>
        <p:blipFill>
          <a:blip r:embed="rId1"/>
          <a:srcRect l="42948" t="26647" r="42406" b="54053"/>
          <a:stretch>
            <a:fillRect/>
          </a:stretch>
        </p:blipFill>
        <p:spPr>
          <a:xfrm>
            <a:off x="255279" y="5748655"/>
            <a:ext cx="822960" cy="822960"/>
          </a:xfrm>
          <a:prstGeom prst="ellipse">
            <a:avLst/>
          </a:prstGeom>
        </p:spPr>
      </p:pic>
      <p:pic>
        <p:nvPicPr>
          <p:cNvPr id="33" name="Picture 32"/>
          <p:cNvPicPr>
            <a:picLocks noChangeAspect="1"/>
          </p:cNvPicPr>
          <p:nvPr/>
        </p:nvPicPr>
        <p:blipFill>
          <a:blip r:embed="rId1"/>
          <a:srcRect l="25667" t="27962" r="61100" b="53830"/>
          <a:stretch>
            <a:fillRect/>
          </a:stretch>
        </p:blipFill>
        <p:spPr>
          <a:xfrm>
            <a:off x="253365" y="1087755"/>
            <a:ext cx="826788" cy="822960"/>
          </a:xfrm>
          <a:prstGeom prst="ellipse">
            <a:avLst/>
          </a:prstGeom>
        </p:spPr>
      </p:pic>
      <p:sp>
        <p:nvSpPr>
          <p:cNvPr id="34" name="Rounded Rectangle 33"/>
          <p:cNvSpPr/>
          <p:nvPr/>
        </p:nvSpPr>
        <p:spPr>
          <a:xfrm>
            <a:off x="4401185" y="2219960"/>
            <a:ext cx="124460" cy="1429385"/>
          </a:xfrm>
          <a:prstGeom prst="roundRect">
            <a:avLst/>
          </a:prstGeom>
          <a:solidFill>
            <a:schemeClr val="bg1">
              <a:lumMod val="95000"/>
            </a:schemeClr>
          </a:solidFill>
          <a:ln>
            <a:solidFill>
              <a:schemeClr val="bg1">
                <a:lumMod val="9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35" name="Text Box 34"/>
          <p:cNvSpPr txBox="1"/>
          <p:nvPr/>
        </p:nvSpPr>
        <p:spPr>
          <a:xfrm>
            <a:off x="1078230" y="10877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Bianca: Ok, nos vemos!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6" name="Text Box 35"/>
          <p:cNvSpPr txBox="1"/>
          <p:nvPr/>
        </p:nvSpPr>
        <p:spPr>
          <a:xfrm>
            <a:off x="1078230" y="225298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Carmen Rodríguez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 algn="l"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OK	                    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7" name="Text Box 36"/>
          <p:cNvSpPr txBox="1"/>
          <p:nvPr/>
        </p:nvSpPr>
        <p:spPr>
          <a:xfrm>
            <a:off x="1078230" y="341820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Alejandro Torres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Ya enviaste el reporte?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8" name="Text Box 37"/>
          <p:cNvSpPr txBox="1"/>
          <p:nvPr/>
        </p:nvSpPr>
        <p:spPr>
          <a:xfrm>
            <a:off x="1078230" y="4583430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Alicia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Alicia: Ok, le diré a Bianca que te escriba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39" name="Text Box 38"/>
          <p:cNvSpPr txBox="1"/>
          <p:nvPr/>
        </p:nvSpPr>
        <p:spPr>
          <a:xfrm>
            <a:off x="1078230" y="57486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Carlos Rivera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Tú: Hola! Ya te sientes mejor?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3" name="Text Box 42"/>
          <p:cNvSpPr txBox="1"/>
          <p:nvPr/>
        </p:nvSpPr>
        <p:spPr>
          <a:xfrm>
            <a:off x="3633470" y="108775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4" name="Text Box 43"/>
          <p:cNvSpPr txBox="1"/>
          <p:nvPr/>
        </p:nvSpPr>
        <p:spPr>
          <a:xfrm>
            <a:off x="3633470" y="226695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14:00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5" name="Text Box 44"/>
          <p:cNvSpPr txBox="1"/>
          <p:nvPr/>
        </p:nvSpPr>
        <p:spPr>
          <a:xfrm>
            <a:off x="3633470" y="344614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13:48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6" name="Text Box 45"/>
          <p:cNvSpPr txBox="1"/>
          <p:nvPr/>
        </p:nvSpPr>
        <p:spPr>
          <a:xfrm>
            <a:off x="3633470" y="462534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12:25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47" name="Text Box 46"/>
          <p:cNvSpPr txBox="1"/>
          <p:nvPr/>
        </p:nvSpPr>
        <p:spPr>
          <a:xfrm>
            <a:off x="3633470" y="5804535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12:13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0" name="Text Box 49"/>
          <p:cNvSpPr txBox="1"/>
          <p:nvPr/>
        </p:nvSpPr>
        <p:spPr>
          <a:xfrm>
            <a:off x="5560060" y="5472430"/>
            <a:ext cx="571500" cy="275590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14:05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51" name="Text Box 50"/>
          <p:cNvSpPr txBox="1"/>
          <p:nvPr/>
        </p:nvSpPr>
        <p:spPr>
          <a:xfrm>
            <a:off x="4917440" y="135255"/>
            <a:ext cx="3253740" cy="694055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4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Bianca García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4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online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pic>
        <p:nvPicPr>
          <p:cNvPr id="52" name="Picture 51" descr="1F60A_color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91880" y="2806700"/>
            <a:ext cx="316865" cy="316865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5" name="Picture 54" descr="1F929_color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654040" y="3968750"/>
            <a:ext cx="320040" cy="320040"/>
          </a:xfrm>
          <a:prstGeom prst="ellipse">
            <a:avLst/>
          </a:prstGeom>
          <a:solidFill>
            <a:schemeClr val="bg1"/>
          </a:solidFill>
          <a:effectLst>
            <a:outerShdw blurRad="63500" sx="102000" sy="102000" algn="ctr" rotWithShape="0">
              <a:prstClr val="black">
                <a:alpha val="10000"/>
              </a:prstClr>
            </a:outerShdw>
          </a:effectLst>
        </p:spPr>
      </p:pic>
      <p:pic>
        <p:nvPicPr>
          <p:cNvPr id="59" name="Picture 58" descr="pngtree-cartoon-paper-airplane-png-download-image_1196802"/>
          <p:cNvPicPr>
            <a:picLocks noChangeAspect="1"/>
          </p:cNvPicPr>
          <p:nvPr/>
        </p:nvPicPr>
        <p:blipFill>
          <a:blip r:embed="rId4">
            <a:clrChange>
              <a:clrFrom>
                <a:srgbClr val="F5F5F5">
                  <a:alpha val="100000"/>
                </a:srgbClr>
              </a:clrFrom>
              <a:clrTo>
                <a:srgbClr val="F5F5F5">
                  <a:alpha val="100000"/>
                  <a:alpha val="0"/>
                </a:srgbClr>
              </a:clrTo>
            </a:clrChange>
            <a:lum bright="60000"/>
          </a:blip>
          <a:srcRect l="23010" t="16052" r="12615" b="30198"/>
          <a:stretch>
            <a:fillRect/>
          </a:stretch>
        </p:blipFill>
        <p:spPr>
          <a:xfrm>
            <a:off x="11068685" y="6052185"/>
            <a:ext cx="587375" cy="490855"/>
          </a:xfrm>
          <a:prstGeom prst="rect">
            <a:avLst/>
          </a:prstGeom>
          <a:effectLst/>
        </p:spPr>
      </p:pic>
      <p:pic>
        <p:nvPicPr>
          <p:cNvPr id="60" name="Picture 59"/>
          <p:cNvPicPr>
            <a:picLocks noChangeAspect="1"/>
          </p:cNvPicPr>
          <p:nvPr/>
        </p:nvPicPr>
        <p:blipFill>
          <a:blip r:embed="rId5">
            <a:grayscl/>
            <a:lum bright="6000"/>
          </a:blip>
          <a:stretch>
            <a:fillRect/>
          </a:stretch>
        </p:blipFill>
        <p:spPr>
          <a:xfrm rot="18840000">
            <a:off x="10527665" y="6049645"/>
            <a:ext cx="495935" cy="495935"/>
          </a:xfrm>
          <a:prstGeom prst="rect">
            <a:avLst/>
          </a:prstGeom>
        </p:spPr>
      </p:pic>
      <p:grpSp>
        <p:nvGrpSpPr>
          <p:cNvPr id="12" name="Group 11"/>
          <p:cNvGrpSpPr/>
          <p:nvPr/>
        </p:nvGrpSpPr>
        <p:grpSpPr>
          <a:xfrm>
            <a:off x="11906885" y="173355"/>
            <a:ext cx="76200" cy="287020"/>
            <a:chOff x="18751" y="273"/>
            <a:chExt cx="120" cy="452"/>
          </a:xfrm>
        </p:grpSpPr>
        <p:sp>
          <p:nvSpPr>
            <p:cNvPr id="5" name="Oval 4"/>
            <p:cNvSpPr/>
            <p:nvPr/>
          </p:nvSpPr>
          <p:spPr>
            <a:xfrm>
              <a:off x="18751" y="27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" name="Oval 5"/>
            <p:cNvSpPr/>
            <p:nvPr/>
          </p:nvSpPr>
          <p:spPr>
            <a:xfrm>
              <a:off x="18751" y="438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8" name="Oval 7"/>
            <p:cNvSpPr/>
            <p:nvPr/>
          </p:nvSpPr>
          <p:spPr>
            <a:xfrm>
              <a:off x="18751" y="603"/>
              <a:ext cx="120" cy="122"/>
            </a:xfrm>
            <a:prstGeom prst="ellipse">
              <a:avLst/>
            </a:prstGeom>
            <a:solidFill>
              <a:srgbClr val="2D274B"/>
            </a:solidFill>
            <a:ln>
              <a:solidFill>
                <a:srgbClr val="2D274B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</p:grpSp>
      <p:sp>
        <p:nvSpPr>
          <p:cNvPr id="61" name="Text Box 60"/>
          <p:cNvSpPr txBox="1"/>
          <p:nvPr/>
        </p:nvSpPr>
        <p:spPr>
          <a:xfrm>
            <a:off x="5011420" y="6148705"/>
            <a:ext cx="2356485" cy="306705"/>
          </a:xfrm>
          <a:prstGeom prst="rect">
            <a:avLst/>
          </a:prstGeom>
          <a:noFill/>
          <a:ln>
            <a:noFill/>
          </a:ln>
        </p:spPr>
        <p:txBody>
          <a:bodyPr wrap="none" rtlCol="0">
            <a:spAutoFit/>
          </a:bodyPr>
          <a:p>
            <a:r>
              <a:rPr lang="en-US" sz="14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Escribe tu mensaje aquí....</a:t>
            </a:r>
            <a:endParaRPr lang="en-US" sz="14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sp>
        <p:nvSpPr>
          <p:cNvPr id="13" name="Rectangles 12"/>
          <p:cNvSpPr/>
          <p:nvPr/>
        </p:nvSpPr>
        <p:spPr>
          <a:xfrm>
            <a:off x="0" y="1270"/>
            <a:ext cx="12192000" cy="6856095"/>
          </a:xfrm>
          <a:prstGeom prst="rect">
            <a:avLst/>
          </a:prstGeom>
          <a:solidFill>
            <a:schemeClr val="tx1">
              <a:alpha val="60000"/>
            </a:schemeClr>
          </a:solidFill>
          <a:ln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14" name="Rounded Rectangle 13"/>
          <p:cNvSpPr/>
          <p:nvPr/>
        </p:nvSpPr>
        <p:spPr>
          <a:xfrm>
            <a:off x="4068445" y="1264285"/>
            <a:ext cx="4055745" cy="4329430"/>
          </a:xfrm>
          <a:prstGeom prst="roundRect">
            <a:avLst>
              <a:gd name="adj" fmla="val 6356"/>
            </a:avLst>
          </a:prstGeom>
          <a:solidFill>
            <a:srgbClr val="EAF0FE"/>
          </a:solidFill>
          <a:ln>
            <a:solidFill>
              <a:srgbClr val="EAF0FE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sp>
        <p:nvSpPr>
          <p:cNvPr id="22" name="Text Box 21"/>
          <p:cNvSpPr txBox="1"/>
          <p:nvPr/>
        </p:nvSpPr>
        <p:spPr>
          <a:xfrm>
            <a:off x="4927600" y="1624013"/>
            <a:ext cx="2000885" cy="39878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 algn="l">
              <a:lnSpc>
                <a:spcPct val="100000"/>
              </a:lnSpc>
            </a:pPr>
            <a:r>
              <a:rPr lang="en-US" sz="2000" b="1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Descargas</a:t>
            </a:r>
            <a:r>
              <a:rPr lang="en-US" sz="1200">
                <a:solidFill>
                  <a:schemeClr val="bg1">
                    <a:lumMod val="50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                    </a:t>
            </a:r>
            <a:endParaRPr lang="en-US" sz="1200">
              <a:solidFill>
                <a:schemeClr val="bg1">
                  <a:lumMod val="50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9" name="Group 68"/>
          <p:cNvGrpSpPr/>
          <p:nvPr/>
        </p:nvGrpSpPr>
        <p:grpSpPr>
          <a:xfrm>
            <a:off x="5011420" y="3285490"/>
            <a:ext cx="2880995" cy="598170"/>
            <a:chOff x="7892" y="6477"/>
            <a:chExt cx="4537" cy="942"/>
          </a:xfrm>
        </p:grpSpPr>
        <p:sp>
          <p:nvSpPr>
            <p:cNvPr id="72" name="Text Box 71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Archivo2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10.5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73" name="Rounded Rectangle 72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4" name="Rounded Rectangle 73"/>
            <p:cNvSpPr/>
            <p:nvPr/>
          </p:nvSpPr>
          <p:spPr>
            <a:xfrm>
              <a:off x="8061" y="7299"/>
              <a:ext cx="3210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75" name="Text Box 74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87%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48" name="Text Box 47"/>
          <p:cNvSpPr txBox="1"/>
          <p:nvPr/>
        </p:nvSpPr>
        <p:spPr>
          <a:xfrm>
            <a:off x="5011420" y="2439035"/>
            <a:ext cx="2880995" cy="521970"/>
          </a:xfrm>
          <a:prstGeom prst="rect">
            <a:avLst/>
          </a:prstGeom>
          <a:noFill/>
        </p:spPr>
        <p:txBody>
          <a:bodyPr wrap="square" rtlCol="0">
            <a:spAutoFit/>
          </a:bodyPr>
          <a:p>
            <a:pPr>
              <a:lnSpc>
                <a:spcPct val="100000"/>
              </a:lnSpc>
            </a:pPr>
            <a:r>
              <a: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rPr>
              <a:t>Archivo1</a:t>
            </a:r>
            <a:endParaRPr lang="en-US" sz="1600">
              <a:solidFill>
                <a:srgbClr val="2D274B"/>
              </a:solidFill>
              <a:latin typeface="Noto Sans" panose="020B0502040504020204" charset="0"/>
              <a:cs typeface="Noto Sans" panose="020B0502040504020204" charset="0"/>
            </a:endParaRPr>
          </a:p>
          <a:p>
            <a:pPr>
              <a:lnSpc>
                <a:spcPct val="100000"/>
              </a:lnSpc>
            </a:pPr>
            <a:r>
              <a: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rPr>
              <a:t>64 MB	                    </a:t>
            </a:r>
            <a:endParaRPr lang="en-US" sz="1200">
              <a:solidFill>
                <a:schemeClr val="bg1">
                  <a:lumMod val="65000"/>
                </a:schemeClr>
              </a:solidFill>
              <a:latin typeface="Noto Sans" panose="020B0502040504020204" charset="0"/>
              <a:cs typeface="Noto Sans" panose="020B0502040504020204" charset="0"/>
            </a:endParaRPr>
          </a:p>
        </p:txBody>
      </p:sp>
      <p:grpSp>
        <p:nvGrpSpPr>
          <p:cNvPr id="68" name="Group 67"/>
          <p:cNvGrpSpPr/>
          <p:nvPr/>
        </p:nvGrpSpPr>
        <p:grpSpPr>
          <a:xfrm>
            <a:off x="5011420" y="4112895"/>
            <a:ext cx="2880995" cy="598170"/>
            <a:chOff x="7892" y="6477"/>
            <a:chExt cx="4537" cy="942"/>
          </a:xfrm>
        </p:grpSpPr>
        <p:sp>
          <p:nvSpPr>
            <p:cNvPr id="64" name="Text Box 63"/>
            <p:cNvSpPr txBox="1"/>
            <p:nvPr/>
          </p:nvSpPr>
          <p:spPr>
            <a:xfrm>
              <a:off x="7892" y="6477"/>
              <a:ext cx="4537" cy="82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p>
              <a:pPr>
                <a:lnSpc>
                  <a:spcPct val="100000"/>
                </a:lnSpc>
              </a:pPr>
              <a:r>
                <a:rPr lang="en-US" sz="1600">
                  <a:solidFill>
                    <a:srgbClr val="2D274B"/>
                  </a:solidFill>
                  <a:latin typeface="Noto Sans" panose="020B0502040504020204" charset="0"/>
                  <a:cs typeface="Noto Sans" panose="020B0502040504020204" charset="0"/>
                </a:rPr>
                <a:t>Archivo3</a:t>
              </a:r>
              <a:endParaRPr lang="en-US" sz="1600">
                <a:solidFill>
                  <a:srgbClr val="2D274B"/>
                </a:solidFill>
                <a:latin typeface="Noto Sans" panose="020B0502040504020204" charset="0"/>
                <a:cs typeface="Noto Sans" panose="020B0502040504020204" charset="0"/>
              </a:endParaRPr>
            </a:p>
            <a:p>
              <a:pPr>
                <a:lnSpc>
                  <a:spcPct val="100000"/>
                </a:lnSpc>
              </a:pPr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100 MB	                    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  <p:sp>
          <p:nvSpPr>
            <p:cNvPr id="65" name="Rounded Rectangle 64"/>
            <p:cNvSpPr/>
            <p:nvPr/>
          </p:nvSpPr>
          <p:spPr>
            <a:xfrm>
              <a:off x="8061" y="7299"/>
              <a:ext cx="3980" cy="119"/>
            </a:xfrm>
            <a:prstGeom prst="roundRect">
              <a:avLst/>
            </a:prstGeom>
            <a:solidFill>
              <a:schemeClr val="bg1">
                <a:lumMod val="65000"/>
              </a:schemeClr>
            </a:solidFill>
            <a:ln>
              <a:solidFill>
                <a:schemeClr val="bg1">
                  <a:lumMod val="6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6" name="Rounded Rectangle 65"/>
            <p:cNvSpPr/>
            <p:nvPr/>
          </p:nvSpPr>
          <p:spPr>
            <a:xfrm>
              <a:off x="8061" y="7299"/>
              <a:ext cx="2281" cy="120"/>
            </a:xfrm>
            <a:prstGeom prst="roundRect">
              <a:avLst/>
            </a:prstGeom>
            <a:solidFill>
              <a:srgbClr val="9787F4"/>
            </a:solidFill>
            <a:ln>
              <a:solidFill>
                <a:srgbClr val="9787F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p>
              <a:pPr algn="ctr"/>
              <a:endParaRPr lang="en-US"/>
            </a:p>
          </p:txBody>
        </p:sp>
        <p:sp>
          <p:nvSpPr>
            <p:cNvPr id="67" name="Text Box 66"/>
            <p:cNvSpPr txBox="1"/>
            <p:nvPr/>
          </p:nvSpPr>
          <p:spPr>
            <a:xfrm>
              <a:off x="11271" y="6802"/>
              <a:ext cx="761" cy="434"/>
            </a:xfrm>
            <a:prstGeom prst="rect">
              <a:avLst/>
            </a:prstGeom>
            <a:noFill/>
            <a:ln>
              <a:noFill/>
            </a:ln>
          </p:spPr>
          <p:txBody>
            <a:bodyPr wrap="none" rtlCol="0">
              <a:spAutoFit/>
            </a:bodyPr>
            <a:p>
              <a:pPr algn="r"/>
              <a:r>
                <a:rPr lang="en-US" sz="1200">
                  <a:solidFill>
                    <a:schemeClr val="bg1">
                      <a:lumMod val="65000"/>
                    </a:schemeClr>
                  </a:solidFill>
                  <a:latin typeface="Noto Sans" panose="020B0502040504020204" charset="0"/>
                  <a:cs typeface="Noto Sans" panose="020B0502040504020204" charset="0"/>
                </a:rPr>
                <a:t>56%</a:t>
              </a:r>
              <a:endParaRPr lang="en-US" sz="1200">
                <a:solidFill>
                  <a:schemeClr val="bg1">
                    <a:lumMod val="65000"/>
                  </a:schemeClr>
                </a:solidFill>
                <a:latin typeface="Noto Sans" panose="020B0502040504020204" charset="0"/>
                <a:cs typeface="Noto Sans" panose="020B0502040504020204" charset="0"/>
              </a:endParaRPr>
            </a:p>
          </p:txBody>
        </p:sp>
      </p:grpSp>
      <p:sp>
        <p:nvSpPr>
          <p:cNvPr id="78" name="Rounded Rectangle 77"/>
          <p:cNvSpPr/>
          <p:nvPr/>
        </p:nvSpPr>
        <p:spPr>
          <a:xfrm>
            <a:off x="7998460" y="2542540"/>
            <a:ext cx="124460" cy="1429385"/>
          </a:xfrm>
          <a:prstGeom prst="roundRect">
            <a:avLst/>
          </a:prstGeom>
          <a:solidFill>
            <a:schemeClr val="bg1">
              <a:lumMod val="85000"/>
            </a:schemeClr>
          </a:solidFill>
          <a:ln>
            <a:solidFill>
              <a:schemeClr val="bg1">
                <a:lumMod val="8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p>
            <a:pPr algn="ctr"/>
            <a:endParaRPr lang="en-US"/>
          </a:p>
        </p:txBody>
      </p:sp>
      <p:pic>
        <p:nvPicPr>
          <p:cNvPr id="2" name="Picture 1" descr="x-bold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367905" y="1341755"/>
            <a:ext cx="568960" cy="568960"/>
          </a:xfrm>
          <a:prstGeom prst="rect">
            <a:avLst/>
          </a:prstGeom>
        </p:spPr>
      </p:pic>
      <p:pic>
        <p:nvPicPr>
          <p:cNvPr id="41" name="Picture 40" descr="download-simple-bold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393565" y="1624330"/>
            <a:ext cx="523875" cy="523875"/>
          </a:xfrm>
          <a:prstGeom prst="rect">
            <a:avLst/>
          </a:prstGeom>
        </p:spPr>
      </p:pic>
      <p:pic>
        <p:nvPicPr>
          <p:cNvPr id="42" name="Picture 41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2376170"/>
            <a:ext cx="699770" cy="699770"/>
          </a:xfrm>
          <a:prstGeom prst="rect">
            <a:avLst/>
          </a:prstGeom>
        </p:spPr>
      </p:pic>
      <p:pic>
        <p:nvPicPr>
          <p:cNvPr id="54" name="Picture 53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3244850"/>
            <a:ext cx="699770" cy="699770"/>
          </a:xfrm>
          <a:prstGeom prst="rect">
            <a:avLst/>
          </a:prstGeom>
        </p:spPr>
      </p:pic>
      <p:pic>
        <p:nvPicPr>
          <p:cNvPr id="56" name="Picture 55" descr="file-arrow-down-bold"/>
          <p:cNvPicPr>
            <a:picLocks noChangeAspect="1"/>
          </p:cNvPicPr>
          <p:nvPr/>
        </p:nvPicPr>
        <p:blipFill>
          <a:blip r:embed="rId8">
            <a:extLst>
              <a:ext uri="{96DAC541-7B7A-43D3-8B79-37D633B846F1}">
                <asvg:svgBlip xmlns:asvg="http://schemas.microsoft.com/office/drawing/2016/SVG/main" r:embed="rId9"/>
              </a:ext>
            </a:extLst>
          </a:blip>
          <a:stretch>
            <a:fillRect/>
          </a:stretch>
        </p:blipFill>
        <p:spPr>
          <a:xfrm>
            <a:off x="4345940" y="4113530"/>
            <a:ext cx="699770" cy="699770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Arial Black-Arial">
      <a:majorFont>
        <a:latin typeface="Arial Black"/>
        <a:ea typeface=""/>
        <a:cs typeface=""/>
        <a:font script="Jpan" typeface="ＭＳ ゴシック"/>
        <a:font script="Hang" typeface="굴림"/>
        <a:font script="Hans" typeface="宋体"/>
        <a:font script="Hant" typeface="新細明體"/>
        <a:font script="Arab" typeface="Tahoma"/>
        <a:font script="Hebr" typeface="Tahoma"/>
        <a:font script="Thai" typeface="Frees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굴림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宋体"/>
        <a:ea typeface=""/>
        <a:cs typeface=""/>
        <a:font script="Jpan" typeface="游ゴシック Light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宋体"/>
        <a:ea typeface=""/>
        <a:cs typeface=""/>
        <a:font script="Jpan" typeface="游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5850</Words>
  <Application>WPS Presentation</Application>
  <PresentationFormat>宽屏</PresentationFormat>
  <Paragraphs>512</Paragraphs>
  <Slides>14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12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14</vt:i4>
      </vt:variant>
    </vt:vector>
  </HeadingPairs>
  <TitlesOfParts>
    <vt:vector size="27" baseType="lpstr">
      <vt:lpstr>Arial</vt:lpstr>
      <vt:lpstr>SimSun</vt:lpstr>
      <vt:lpstr>Wingdings</vt:lpstr>
      <vt:lpstr>DejaVu Sans</vt:lpstr>
      <vt:lpstr>Noto Sans</vt:lpstr>
      <vt:lpstr>Ubuntu</vt:lpstr>
      <vt:lpstr>Noto Sans Symbols2</vt:lpstr>
      <vt:lpstr>Microsoft YaHei</vt:lpstr>
      <vt:lpstr>Droid Sans Fallback</vt:lpstr>
      <vt:lpstr>Arial Unicode MS</vt:lpstr>
      <vt:lpstr>Arial Black</vt:lpstr>
      <vt:lpstr>SimSun</vt:lpstr>
      <vt:lpstr>Office Theme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lianny</cp:lastModifiedBy>
  <cp:revision>19</cp:revision>
  <dcterms:created xsi:type="dcterms:W3CDTF">2025-10-10T01:12:23Z</dcterms:created>
  <dcterms:modified xsi:type="dcterms:W3CDTF">2025-10-10T01:12:23Z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1033-11.1.0.11723</vt:lpwstr>
  </property>
  <property fmtid="{D5CDD505-2E9C-101B-9397-08002B2CF9AE}" pid="3" name="ICV">
    <vt:lpwstr/>
  </property>
</Properties>
</file>