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7"/>
  </p:notesMasterIdLst>
  <p:sldIdLst>
    <p:sldId id="264" r:id="rId5"/>
    <p:sldId id="314" r:id="rId6"/>
    <p:sldId id="317" r:id="rId7"/>
    <p:sldId id="313" r:id="rId8"/>
    <p:sldId id="315" r:id="rId9"/>
    <p:sldId id="316" r:id="rId10"/>
    <p:sldId id="318" r:id="rId11"/>
    <p:sldId id="319" r:id="rId12"/>
    <p:sldId id="321" r:id="rId13"/>
    <p:sldId id="320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8" r:id="rId38"/>
    <p:sldId id="345" r:id="rId39"/>
    <p:sldId id="346" r:id="rId40"/>
    <p:sldId id="347" r:id="rId41"/>
    <p:sldId id="350" r:id="rId42"/>
    <p:sldId id="349" r:id="rId43"/>
    <p:sldId id="351" r:id="rId44"/>
    <p:sldId id="352" r:id="rId45"/>
    <p:sldId id="35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04/07/2022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04/07/2022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docs/web/use-with/reac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React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</a:t>
            </a:r>
            <a:r>
              <a:rPr lang="en-US" dirty="0" err="1"/>
              <a:t>Shlomo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interpoulation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variable</a:t>
            </a:r>
          </a:p>
          <a:p>
            <a:r>
              <a:rPr lang="en-US" dirty="0"/>
              <a:t>in the html section of the code we will write {</a:t>
            </a:r>
            <a:r>
              <a:rPr lang="en-US" dirty="0" err="1"/>
              <a:t>varibaleName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60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component but should not be reusable </a:t>
            </a:r>
          </a:p>
        </p:txBody>
      </p:sp>
    </p:spTree>
    <p:extLst>
      <p:ext uri="{BB962C8B-B14F-4D97-AF65-F5344CB8AC3E}">
        <p14:creationId xmlns:p14="http://schemas.microsoft.com/office/powerpoint/2010/main" val="105916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https://reactjs.org/docs/faq-internals.html</a:t>
            </a:r>
          </a:p>
        </p:txBody>
      </p:sp>
    </p:spTree>
    <p:extLst>
      <p:ext uri="{BB962C8B-B14F-4D97-AF65-F5344CB8AC3E}">
        <p14:creationId xmlns:p14="http://schemas.microsoft.com/office/powerpoint/2010/main" val="92454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useState</a:t>
            </a:r>
            <a:r>
              <a:rPr lang="en-US" sz="1800" dirty="0"/>
              <a:t> is hook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is function that accepts initial value and will return array with 2 items</a:t>
            </a:r>
          </a:p>
          <a:p>
            <a:r>
              <a:rPr lang="en-US" sz="1800" dirty="0"/>
              <a:t>Item1 is the value of the state</a:t>
            </a:r>
          </a:p>
          <a:p>
            <a:r>
              <a:rPr lang="en-US" sz="1800" dirty="0"/>
              <a:t>Item2 is function to update the value of the state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must be declared at the top of the function</a:t>
            </a:r>
          </a:p>
          <a:p>
            <a:endParaRPr lang="en-US" sz="1800" dirty="0"/>
          </a:p>
          <a:p>
            <a:r>
              <a:rPr lang="en-US" sz="1800" dirty="0"/>
              <a:t>Example:</a:t>
            </a:r>
          </a:p>
          <a:p>
            <a:r>
              <a:rPr lang="en-US" sz="1800" dirty="0"/>
              <a:t>const [email, </a:t>
            </a:r>
            <a:r>
              <a:rPr lang="en-US" sz="1800" dirty="0" err="1"/>
              <a:t>setEmail</a:t>
            </a:r>
            <a:r>
              <a:rPr lang="en-US" sz="1800" dirty="0"/>
              <a:t>] = </a:t>
            </a:r>
            <a:r>
              <a:rPr lang="en-US" sz="1800" dirty="0" err="1"/>
              <a:t>useState</a:t>
            </a:r>
            <a:r>
              <a:rPr lang="en-US" sz="1800" dirty="0"/>
              <a:t>("");</a:t>
            </a:r>
          </a:p>
        </p:txBody>
      </p:sp>
    </p:spTree>
    <p:extLst>
      <p:ext uri="{BB962C8B-B14F-4D97-AF65-F5344CB8AC3E}">
        <p14:creationId xmlns:p14="http://schemas.microsoft.com/office/powerpoint/2010/main" val="67348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False</a:t>
            </a:r>
          </a:p>
          <a:p>
            <a:r>
              <a:rPr lang="en-US" sz="1800" dirty="0"/>
              <a:t>Null</a:t>
            </a:r>
          </a:p>
          <a:p>
            <a:r>
              <a:rPr lang="en-US" sz="1800" dirty="0"/>
              <a:t>Undefined</a:t>
            </a:r>
          </a:p>
          <a:p>
            <a:r>
              <a:rPr lang="en-US" sz="1800" dirty="0"/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65596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the login form create msg under password that will say</a:t>
            </a:r>
          </a:p>
          <a:p>
            <a:r>
              <a:rPr lang="en-US" sz="1800" dirty="0"/>
              <a:t>Please provide password with at least 6 characters</a:t>
            </a:r>
          </a:p>
          <a:p>
            <a:r>
              <a:rPr lang="en-US" sz="1800" dirty="0"/>
              <a:t>When the user will create password with at least 6 characters the msg will </a:t>
            </a:r>
            <a:r>
              <a:rPr lang="en-US" sz="1800" dirty="0" err="1"/>
              <a:t>disapear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23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prevent refresh when using form we will use </a:t>
            </a:r>
            <a:r>
              <a:rPr lang="en-US" sz="1800" dirty="0" err="1"/>
              <a:t>onSubmit</a:t>
            </a:r>
            <a:r>
              <a:rPr lang="en-US" sz="1800" dirty="0"/>
              <a:t> and then we will pass function</a:t>
            </a:r>
          </a:p>
          <a:p>
            <a:r>
              <a:rPr lang="en-US" sz="1800" dirty="0"/>
              <a:t>In the function we will accept one argument </a:t>
            </a:r>
            <a:r>
              <a:rPr lang="en-US" sz="1800" dirty="0" err="1"/>
              <a:t>ev</a:t>
            </a:r>
            <a:endParaRPr lang="en-US" sz="1800" dirty="0"/>
          </a:p>
          <a:p>
            <a:r>
              <a:rPr lang="en-US" sz="1800" dirty="0"/>
              <a:t>And we will do this:</a:t>
            </a:r>
          </a:p>
          <a:p>
            <a:r>
              <a:rPr lang="en-US" sz="1800" dirty="0" err="1"/>
              <a:t>ev.preventDefault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068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Map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Filter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Father child communication</a:t>
            </a:r>
          </a:p>
          <a:p>
            <a:r>
              <a:rPr lang="en-US" sz="1800" dirty="0" err="1">
                <a:highlight>
                  <a:srgbClr val="FFFF00"/>
                </a:highlight>
              </a:rPr>
              <a:t>Fontawsome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lodash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/>
              <a:t>useEffect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110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39763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page that will display list of users from array </a:t>
            </a:r>
          </a:p>
        </p:txBody>
      </p:sp>
    </p:spTree>
    <p:extLst>
      <p:ext uri="{BB962C8B-B14F-4D97-AF65-F5344CB8AC3E}">
        <p14:creationId xmlns:p14="http://schemas.microsoft.com/office/powerpoint/2010/main" val="138996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 </a:t>
            </a:r>
            <a:r>
              <a:rPr lang="en-US" sz="1800" dirty="0">
                <a:effectLst/>
                <a:highlight>
                  <a:srgbClr val="FFFF00"/>
                </a:highlight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Segoe UI Emoji" panose="020B0502040204020203" pitchFamily="34" charset="0"/>
              </a:rPr>
              <a:t>😊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refresher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create react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structure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interpolation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jsx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596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17859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Father child 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3319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F</a:t>
            </a:r>
            <a:r>
              <a:rPr lang="en-US" dirty="0" err="1"/>
              <a:t>ont</a:t>
            </a:r>
            <a:r>
              <a:rPr lang="en-US" dirty="0" err="1">
                <a:highlight>
                  <a:srgbClr val="FFFF00"/>
                </a:highlight>
              </a:rPr>
              <a:t>a</a:t>
            </a:r>
            <a:r>
              <a:rPr lang="en-US" dirty="0" err="1"/>
              <a:t>wsome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add </a:t>
            </a:r>
            <a:r>
              <a:rPr lang="en-US" sz="1800" dirty="0">
                <a:highlight>
                  <a:srgbClr val="FFFF00"/>
                </a:highlight>
              </a:rPr>
              <a:t>fa</a:t>
            </a:r>
            <a:r>
              <a:rPr lang="en-US" sz="1800" dirty="0"/>
              <a:t> to our project please follow the instructions in the link:</a:t>
            </a:r>
          </a:p>
          <a:p>
            <a:r>
              <a:rPr lang="en-US" sz="1800" dirty="0">
                <a:hlinkClick r:id="rId2"/>
              </a:rPr>
              <a:t>https://fontawesome.com/docs/web/use-with/react/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To add icon from fa you will need to use the next method: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Copy the component icon from there website - &lt;</a:t>
            </a:r>
            <a:r>
              <a:rPr lang="en-US" sz="1800" dirty="0" err="1"/>
              <a:t>FontAwesomeIcon</a:t>
            </a:r>
            <a:r>
              <a:rPr lang="en-US" sz="1800" dirty="0"/>
              <a:t> icon="fa-solid fa-trash-can" /&gt;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Convert the icon from “</a:t>
            </a:r>
            <a:r>
              <a:rPr lang="en-US" sz="1800" dirty="0">
                <a:highlight>
                  <a:srgbClr val="00FFFF"/>
                </a:highlight>
              </a:rPr>
              <a:t>fa-solid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00FF00"/>
                </a:highlight>
              </a:rPr>
              <a:t>fa-trash-can</a:t>
            </a:r>
            <a:r>
              <a:rPr lang="en-US" sz="1800" dirty="0"/>
              <a:t>” to “</a:t>
            </a:r>
            <a:r>
              <a:rPr lang="en-US" sz="1800" dirty="0" err="1"/>
              <a:t>faTrashCan</a:t>
            </a:r>
            <a:r>
              <a:rPr lang="en-US" sz="1800" dirty="0"/>
              <a:t>” in the import like so - import { </a:t>
            </a:r>
            <a:r>
              <a:rPr lang="en-US" sz="1800" dirty="0" err="1">
                <a:highlight>
                  <a:srgbClr val="00FF00"/>
                </a:highlight>
              </a:rPr>
              <a:t>faTrashCan</a:t>
            </a:r>
            <a:r>
              <a:rPr lang="en-US" sz="1800" dirty="0"/>
              <a:t> } from "@</a:t>
            </a:r>
            <a:r>
              <a:rPr lang="en-US" sz="1800" dirty="0" err="1"/>
              <a:t>fortawesome</a:t>
            </a:r>
            <a:r>
              <a:rPr lang="en-US" sz="1800" dirty="0"/>
              <a:t>/free-</a:t>
            </a:r>
            <a:r>
              <a:rPr lang="en-US" sz="1800" dirty="0">
                <a:highlight>
                  <a:srgbClr val="00FFFF"/>
                </a:highlight>
              </a:rPr>
              <a:t>solid</a:t>
            </a:r>
            <a:r>
              <a:rPr lang="en-US" sz="1800" dirty="0"/>
              <a:t>-</a:t>
            </a:r>
            <a:r>
              <a:rPr lang="en-US" sz="1800" dirty="0" err="1"/>
              <a:t>svg</a:t>
            </a:r>
            <a:r>
              <a:rPr lang="en-US" sz="1800" dirty="0"/>
              <a:t>-icons";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sure that you import from the right module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510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Lodash</a:t>
            </a:r>
            <a:r>
              <a:rPr lang="en-US" dirty="0"/>
              <a:t> - </a:t>
            </a:r>
            <a:r>
              <a:rPr lang="en-US" dirty="0" err="1"/>
              <a:t>cloneDeep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lodash</a:t>
            </a:r>
            <a:r>
              <a:rPr lang="en-US" sz="1800" dirty="0"/>
              <a:t> using this command: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lodash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will use </a:t>
            </a:r>
            <a:r>
              <a:rPr lang="en-US" sz="1800" dirty="0" err="1"/>
              <a:t>lodash</a:t>
            </a:r>
            <a:r>
              <a:rPr lang="en-US" sz="1800" dirty="0"/>
              <a:t> - </a:t>
            </a:r>
            <a:r>
              <a:rPr lang="en-US" sz="1800" dirty="0" err="1"/>
              <a:t>cloneDeep</a:t>
            </a:r>
            <a:r>
              <a:rPr lang="en-US" sz="1800" dirty="0"/>
              <a:t> to clone the data from the server and then we will change the array</a:t>
            </a:r>
          </a:p>
        </p:txBody>
      </p:sp>
    </p:spTree>
    <p:extLst>
      <p:ext uri="{BB962C8B-B14F-4D97-AF65-F5344CB8AC3E}">
        <p14:creationId xmlns:p14="http://schemas.microsoft.com/office/powerpoint/2010/main" val="2336008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component for reach user</a:t>
            </a:r>
          </a:p>
          <a:p>
            <a:r>
              <a:rPr lang="en-US" sz="1800" dirty="0"/>
              <a:t>When clicking on user it should be deleted</a:t>
            </a:r>
          </a:p>
        </p:txBody>
      </p:sp>
    </p:spTree>
    <p:extLst>
      <p:ext uri="{BB962C8B-B14F-4D97-AF65-F5344CB8AC3E}">
        <p14:creationId xmlns:p14="http://schemas.microsoft.com/office/powerpoint/2010/main" val="287229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refs</a:t>
            </a:r>
          </a:p>
          <a:p>
            <a:r>
              <a:rPr lang="en-US" sz="1800" dirty="0" err="1"/>
              <a:t>useEffect</a:t>
            </a:r>
            <a:endParaRPr lang="en-US" sz="1800" dirty="0"/>
          </a:p>
          <a:p>
            <a:r>
              <a:rPr lang="en-US" sz="1800" dirty="0" err="1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362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Refs is hook that allows us to controls elements like we did in </a:t>
            </a:r>
            <a:r>
              <a:rPr lang="en-US" sz="1800" dirty="0" err="1"/>
              <a:t>js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1) import </a:t>
            </a:r>
            <a:r>
              <a:rPr lang="en-US" sz="1800" dirty="0" err="1"/>
              <a:t>useRef</a:t>
            </a:r>
            <a:r>
              <a:rPr lang="en-US" sz="1800" dirty="0"/>
              <a:t> from </a:t>
            </a:r>
            <a:r>
              <a:rPr lang="en-US" sz="1800" dirty="0" err="1"/>
              <a:t>rect</a:t>
            </a:r>
            <a:endParaRPr lang="en-US" sz="1800" dirty="0"/>
          </a:p>
          <a:p>
            <a:r>
              <a:rPr lang="en-US" sz="1800" dirty="0"/>
              <a:t>2) const </a:t>
            </a:r>
            <a:r>
              <a:rPr lang="en-US" sz="1800" dirty="0" err="1"/>
              <a:t>itemsDiv</a:t>
            </a:r>
            <a:r>
              <a:rPr lang="en-US" sz="1800" dirty="0"/>
              <a:t> = </a:t>
            </a:r>
            <a:r>
              <a:rPr lang="en-US" sz="1800" dirty="0" err="1"/>
              <a:t>useRef</a:t>
            </a:r>
            <a:r>
              <a:rPr lang="en-US" sz="1800" dirty="0"/>
              <a:t>();</a:t>
            </a:r>
          </a:p>
          <a:p>
            <a:r>
              <a:rPr lang="en-US" sz="1800" dirty="0"/>
              <a:t>3) in the element that we want to control add </a:t>
            </a:r>
          </a:p>
          <a:p>
            <a:pPr marL="0" indent="0">
              <a:buNone/>
            </a:pPr>
            <a:r>
              <a:rPr lang="en-US" sz="1800" dirty="0"/>
              <a:t>&lt;div </a:t>
            </a:r>
            <a:r>
              <a:rPr lang="en-US" sz="1800" dirty="0" err="1"/>
              <a:t>className</a:t>
            </a:r>
            <a:r>
              <a:rPr lang="en-US" sz="1800" dirty="0"/>
              <a:t>="items-wrapper-</a:t>
            </a:r>
            <a:r>
              <a:rPr lang="en-US" sz="1800" dirty="0" err="1"/>
              <a:t>imgs</a:t>
            </a:r>
            <a:r>
              <a:rPr lang="en-US" sz="1800" dirty="0"/>
              <a:t>" </a:t>
            </a:r>
            <a:r>
              <a:rPr lang="en-US" sz="1800" dirty="0">
                <a:highlight>
                  <a:srgbClr val="FFFF00"/>
                </a:highlight>
              </a:rPr>
              <a:t>ref={</a:t>
            </a:r>
            <a:r>
              <a:rPr lang="en-US" sz="1800" dirty="0" err="1">
                <a:highlight>
                  <a:srgbClr val="FFFF00"/>
                </a:highlight>
              </a:rPr>
              <a:t>itemsDiv</a:t>
            </a:r>
            <a:r>
              <a:rPr lang="en-US" sz="1800" dirty="0">
                <a:highlight>
                  <a:srgbClr val="FFFF00"/>
                </a:highlight>
              </a:rPr>
              <a:t>}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38377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>
                <a:sym typeface="Wingdings" panose="05000000000000000000" pitchFamily="2" charset="2"/>
              </a:rPr>
              <a:t> Server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64FB6-1987-6002-0DF1-904894A92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427" y="2103438"/>
            <a:ext cx="9773146" cy="3849687"/>
          </a:xfrm>
        </p:spPr>
      </p:pic>
    </p:spTree>
    <p:extLst>
      <p:ext uri="{BB962C8B-B14F-4D97-AF65-F5344CB8AC3E}">
        <p14:creationId xmlns:p14="http://schemas.microsoft.com/office/powerpoint/2010/main" val="77542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   Make </a:t>
            </a:r>
            <a:r>
              <a:rPr lang="en-US" sz="1800" dirty="0" err="1"/>
              <a:t>XMLHttpRequests</a:t>
            </a:r>
            <a:r>
              <a:rPr lang="en-US" sz="1800" dirty="0"/>
              <a:t> from the browser</a:t>
            </a:r>
          </a:p>
          <a:p>
            <a:r>
              <a:rPr lang="en-US" sz="1800" dirty="0"/>
              <a:t>    Make http requests from node.js</a:t>
            </a:r>
          </a:p>
          <a:p>
            <a:r>
              <a:rPr lang="en-US" sz="1800" dirty="0"/>
              <a:t>    Supports the Promise API</a:t>
            </a:r>
          </a:p>
          <a:p>
            <a:r>
              <a:rPr lang="en-US" sz="1800" dirty="0"/>
              <a:t>    Intercept request and response</a:t>
            </a:r>
          </a:p>
          <a:p>
            <a:r>
              <a:rPr lang="en-US" sz="1800" dirty="0"/>
              <a:t>    Transform request and response data</a:t>
            </a:r>
          </a:p>
          <a:p>
            <a:r>
              <a:rPr lang="en-US" sz="1800" dirty="0"/>
              <a:t>    Cancel requests</a:t>
            </a:r>
          </a:p>
          <a:p>
            <a:r>
              <a:rPr lang="en-US" sz="1800" dirty="0"/>
              <a:t>    Automatic transforms for JSON data</a:t>
            </a:r>
          </a:p>
          <a:p>
            <a:r>
              <a:rPr lang="en-US" sz="1800" dirty="0"/>
              <a:t>    Client side support for protecting against XSRF</a:t>
            </a:r>
          </a:p>
        </p:txBody>
      </p:sp>
    </p:spTree>
    <p:extLst>
      <p:ext uri="{BB962C8B-B14F-4D97-AF65-F5344CB8AC3E}">
        <p14:creationId xmlns:p14="http://schemas.microsoft.com/office/powerpoint/2010/main" val="3194857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First we need to install </a:t>
            </a:r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axios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then we need to import </a:t>
            </a:r>
            <a:r>
              <a:rPr lang="en-US" sz="1800" dirty="0" err="1"/>
              <a:t>axios</a:t>
            </a:r>
            <a:r>
              <a:rPr lang="en-US" sz="1800" dirty="0"/>
              <a:t> to our component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8923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Easy to use and learn</a:t>
            </a:r>
          </a:p>
          <a:p>
            <a:r>
              <a:rPr lang="en-US" sz="2000" dirty="0"/>
              <a:t>Components</a:t>
            </a:r>
          </a:p>
          <a:p>
            <a:r>
              <a:rPr lang="en-US" sz="2000" dirty="0"/>
              <a:t>Strong community</a:t>
            </a:r>
          </a:p>
          <a:p>
            <a:r>
              <a:rPr lang="en-US" sz="2000" dirty="0"/>
              <a:t>Open source</a:t>
            </a:r>
          </a:p>
          <a:p>
            <a:r>
              <a:rPr lang="en-US" sz="2000" dirty="0"/>
              <a:t>Great performance</a:t>
            </a:r>
          </a:p>
          <a:p>
            <a:r>
              <a:rPr lang="en-US" sz="2000" dirty="0"/>
              <a:t>Scalability</a:t>
            </a:r>
          </a:p>
          <a:p>
            <a:r>
              <a:rPr lang="en-US" sz="2000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3087205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send get request</a:t>
            </a:r>
          </a:p>
          <a:p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/>
              <a:t>      .</a:t>
            </a:r>
            <a:r>
              <a:rPr lang="en-US" sz="1800" dirty="0">
                <a:highlight>
                  <a:srgbClr val="FFFF00"/>
                </a:highlight>
              </a:rPr>
              <a:t>get</a:t>
            </a:r>
            <a:r>
              <a:rPr lang="en-US" sz="1800" dirty="0"/>
              <a:t>("https://jsonplaceholder.typicode.com/posts")</a:t>
            </a:r>
          </a:p>
          <a:p>
            <a:r>
              <a:rPr lang="en-US" sz="1800" dirty="0"/>
              <a:t>      .then((data) =&gt; {</a:t>
            </a:r>
          </a:p>
          <a:p>
            <a:r>
              <a:rPr lang="en-US" sz="1800" dirty="0"/>
              <a:t>        console.log("data from </a:t>
            </a:r>
            <a:r>
              <a:rPr lang="en-US" sz="1800" dirty="0" err="1"/>
              <a:t>axios</a:t>
            </a:r>
            <a:r>
              <a:rPr lang="en-US" sz="1800" dirty="0"/>
              <a:t>", </a:t>
            </a:r>
            <a:r>
              <a:rPr lang="en-US" sz="1800" dirty="0" err="1"/>
              <a:t>data.data</a:t>
            </a:r>
            <a:r>
              <a:rPr lang="en-US" sz="1800" dirty="0"/>
              <a:t>);</a:t>
            </a:r>
          </a:p>
          <a:p>
            <a:r>
              <a:rPr lang="en-US" sz="1800" dirty="0"/>
              <a:t>      })</a:t>
            </a:r>
          </a:p>
          <a:p>
            <a:r>
              <a:rPr lang="en-US" sz="1800" dirty="0"/>
              <a:t>      .catch((err) =&gt; console.log("</a:t>
            </a:r>
            <a:r>
              <a:rPr lang="en-US" sz="1800" dirty="0" err="1"/>
              <a:t>errr</a:t>
            </a:r>
            <a:r>
              <a:rPr lang="en-US" sz="1800" dirty="0"/>
              <a:t>", err));</a:t>
            </a:r>
          </a:p>
        </p:txBody>
      </p:sp>
    </p:spTree>
    <p:extLst>
      <p:ext uri="{BB962C8B-B14F-4D97-AF65-F5344CB8AC3E}">
        <p14:creationId xmlns:p14="http://schemas.microsoft.com/office/powerpoint/2010/main" val="4271854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login with </a:t>
            </a:r>
            <a:r>
              <a:rPr lang="en-US" sz="1800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4372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29/06/2022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axios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joi</a:t>
            </a:r>
            <a:r>
              <a:rPr lang="en-US" sz="1800" dirty="0">
                <a:highlight>
                  <a:srgbClr val="FFFF00"/>
                </a:highlight>
              </a:rPr>
              <a:t> - </a:t>
            </a:r>
            <a:r>
              <a:rPr lang="en-US" sz="1800" dirty="0">
                <a:highlight>
                  <a:srgbClr val="FF0000"/>
                </a:highlight>
              </a:rPr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1142904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localStorage</a:t>
            </a:r>
            <a:r>
              <a:rPr lang="en-US" sz="1800" dirty="0"/>
              <a:t> is building in mini database in the browser</a:t>
            </a:r>
          </a:p>
          <a:p>
            <a:r>
              <a:rPr lang="en-US" sz="1800" dirty="0"/>
              <a:t>can save only string!</a:t>
            </a:r>
          </a:p>
          <a:p>
            <a:endParaRPr lang="en-US" sz="1800" dirty="0"/>
          </a:p>
          <a:p>
            <a:r>
              <a:rPr lang="en-US" sz="1800" dirty="0"/>
              <a:t>to store new record use this command</a:t>
            </a:r>
          </a:p>
          <a:p>
            <a:r>
              <a:rPr lang="nl-NL" sz="1800" dirty="0"/>
              <a:t>localStorage.setItem(“key", “value”);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1302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FAF0A-29D7-99D6-42EA-7E04F1EB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23" y="1813369"/>
            <a:ext cx="66294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18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</a:t>
            </a:r>
            <a:r>
              <a:rPr lang="en-US" dirty="0" err="1"/>
              <a:t>baseUrl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base </a:t>
            </a:r>
            <a:r>
              <a:rPr lang="en-US" sz="1800" dirty="0" err="1"/>
              <a:t>url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//add this </a:t>
            </a:r>
            <a:r>
              <a:rPr lang="en-US" sz="1800" dirty="0" err="1"/>
              <a:t>url</a:t>
            </a:r>
            <a:r>
              <a:rPr lang="en-US" sz="1800" dirty="0"/>
              <a:t> before every </a:t>
            </a:r>
            <a:r>
              <a:rPr lang="en-US" sz="1800" dirty="0" err="1"/>
              <a:t>axios</a:t>
            </a:r>
            <a:r>
              <a:rPr lang="en-US" sz="1800" dirty="0"/>
              <a:t> request</a:t>
            </a:r>
          </a:p>
          <a:p>
            <a:r>
              <a:rPr lang="en-US" sz="1800" dirty="0"/>
              <a:t>//if the </a:t>
            </a:r>
            <a:r>
              <a:rPr lang="en-US" sz="1800" dirty="0" err="1"/>
              <a:t>url</a:t>
            </a:r>
            <a:r>
              <a:rPr lang="en-US" sz="1800" dirty="0"/>
              <a:t> is relative - then </a:t>
            </a:r>
            <a:r>
              <a:rPr lang="en-US" sz="1800" dirty="0" err="1"/>
              <a:t>axios</a:t>
            </a:r>
            <a:r>
              <a:rPr lang="en-US" sz="1800" dirty="0"/>
              <a:t> will ignore this </a:t>
            </a:r>
            <a:r>
              <a:rPr lang="en-US" sz="1800" dirty="0" err="1"/>
              <a:t>url</a:t>
            </a:r>
            <a:endParaRPr lang="en-US" sz="1800" dirty="0"/>
          </a:p>
          <a:p>
            <a:r>
              <a:rPr lang="en-US" sz="1800" dirty="0" err="1"/>
              <a:t>axios.defaults.baseURL</a:t>
            </a:r>
            <a:r>
              <a:rPr lang="en-US" sz="1800" dirty="0"/>
              <a:t> = "http://localhost:3001/</a:t>
            </a:r>
            <a:r>
              <a:rPr lang="en-US" sz="1800" dirty="0" err="1"/>
              <a:t>api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883709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information to the request</a:t>
            </a:r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2654279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axios.interceptors.request.use</a:t>
            </a:r>
            <a:r>
              <a:rPr lang="en-US" sz="1800" dirty="0"/>
              <a:t>((config) =&gt; {</a:t>
            </a:r>
          </a:p>
          <a:p>
            <a:r>
              <a:rPr lang="en-US" sz="1800" dirty="0"/>
              <a:t>  const token = </a:t>
            </a:r>
            <a:r>
              <a:rPr lang="en-US" sz="1800" dirty="0" err="1"/>
              <a:t>localStorage.getItem</a:t>
            </a:r>
            <a:r>
              <a:rPr lang="en-US" sz="1800" dirty="0"/>
              <a:t>("token");</a:t>
            </a:r>
          </a:p>
          <a:p>
            <a:r>
              <a:rPr lang="en-US" sz="1800" dirty="0"/>
              <a:t>  if (token) {</a:t>
            </a:r>
          </a:p>
          <a:p>
            <a:r>
              <a:rPr lang="en-US" sz="1800" dirty="0"/>
              <a:t>    //if token saved in </a:t>
            </a:r>
            <a:r>
              <a:rPr lang="en-US" sz="1800" dirty="0" err="1"/>
              <a:t>localStorage</a:t>
            </a:r>
            <a:r>
              <a:rPr lang="en-US" sz="1800" dirty="0"/>
              <a:t> then</a:t>
            </a:r>
          </a:p>
          <a:p>
            <a:r>
              <a:rPr lang="en-US" sz="1800" dirty="0"/>
              <a:t>    //I want to add the token to the header of the request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config.headers</a:t>
            </a:r>
            <a:r>
              <a:rPr lang="en-US" sz="1800" dirty="0"/>
              <a:t>["x-auth-token"] = token;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config;</a:t>
            </a:r>
          </a:p>
          <a:p>
            <a:r>
              <a:rPr lang="en-US" sz="1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61499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better alerts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3B2F3-73FA-D106-92B8-53285986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47" y="2624947"/>
            <a:ext cx="42005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67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i</a:t>
            </a:r>
            <a:r>
              <a:rPr lang="en-US" sz="1800" dirty="0"/>
              <a:t> react-</a:t>
            </a:r>
            <a:r>
              <a:rPr lang="en-US" sz="1800" dirty="0" err="1"/>
              <a:t>toastify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index.js</a:t>
            </a:r>
          </a:p>
          <a:p>
            <a:r>
              <a:rPr lang="en-US" sz="1800" dirty="0"/>
              <a:t>/* </a:t>
            </a:r>
            <a:r>
              <a:rPr lang="en-US" sz="1800" dirty="0" err="1"/>
              <a:t>toastify</a:t>
            </a:r>
            <a:r>
              <a:rPr lang="en-US" sz="1800" dirty="0"/>
              <a:t> */</a:t>
            </a:r>
          </a:p>
          <a:p>
            <a:r>
              <a:rPr lang="en-US" sz="1800" dirty="0"/>
              <a:t>import "react-</a:t>
            </a:r>
            <a:r>
              <a:rPr lang="en-US" sz="1800" dirty="0" err="1"/>
              <a:t>toastify</a:t>
            </a:r>
            <a:r>
              <a:rPr lang="en-US" sz="1800" dirty="0"/>
              <a:t>/</a:t>
            </a:r>
            <a:r>
              <a:rPr lang="en-US" sz="1800" dirty="0" err="1"/>
              <a:t>dist</a:t>
            </a:r>
            <a:r>
              <a:rPr lang="en-US" sz="1800" dirty="0"/>
              <a:t>/ReactToastify.css";</a:t>
            </a:r>
          </a:p>
          <a:p>
            <a:endParaRPr lang="en-US" sz="1800" dirty="0"/>
          </a:p>
          <a:p>
            <a:r>
              <a:rPr lang="en-US" sz="1800" dirty="0"/>
              <a:t>app.js</a:t>
            </a:r>
          </a:p>
          <a:p>
            <a:r>
              <a:rPr lang="en-US" sz="1800" dirty="0"/>
              <a:t>import { </a:t>
            </a:r>
            <a:r>
              <a:rPr lang="en-US" sz="1800" dirty="0" err="1"/>
              <a:t>ToastContainer</a:t>
            </a:r>
            <a:r>
              <a:rPr lang="en-US" sz="1800" dirty="0"/>
              <a:t> } from "react-</a:t>
            </a:r>
            <a:r>
              <a:rPr lang="en-US" sz="1800" dirty="0" err="1"/>
              <a:t>toastify</a:t>
            </a:r>
            <a:r>
              <a:rPr lang="en-US" sz="1800" dirty="0"/>
              <a:t>";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ToastContainer</a:t>
            </a:r>
            <a:r>
              <a:rPr lang="en-US" sz="1800" dirty="0"/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654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npx</a:t>
            </a:r>
            <a:r>
              <a:rPr lang="en-US" sz="2000" dirty="0"/>
              <a:t> create-react-app first-project</a:t>
            </a:r>
          </a:p>
          <a:p>
            <a:pPr algn="l"/>
            <a:r>
              <a:rPr lang="en-US" sz="2000" dirty="0"/>
              <a:t>create new project with all the files</a:t>
            </a:r>
          </a:p>
          <a:p>
            <a:pPr algn="l"/>
            <a:r>
              <a:rPr lang="en-US" sz="2000" dirty="0"/>
              <a:t>create development environment</a:t>
            </a:r>
          </a:p>
          <a:p>
            <a:pPr lvl="1"/>
            <a:r>
              <a:rPr lang="en-US" sz="1800" dirty="0"/>
              <a:t>dev server </a:t>
            </a:r>
          </a:p>
          <a:p>
            <a:pPr lvl="1"/>
            <a:endParaRPr lang="en-US" sz="1800" dirty="0"/>
          </a:p>
          <a:p>
            <a:r>
              <a:rPr lang="en-US" sz="2000" dirty="0"/>
              <a:t>do not use special characters when naming the folder</a:t>
            </a:r>
          </a:p>
        </p:txBody>
      </p:sp>
    </p:spTree>
    <p:extLst>
      <p:ext uri="{BB962C8B-B14F-4D97-AF65-F5344CB8AC3E}">
        <p14:creationId xmlns:p14="http://schemas.microsoft.com/office/powerpoint/2010/main" val="3266187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page to display cards</a:t>
            </a:r>
          </a:p>
        </p:txBody>
      </p:sp>
    </p:spTree>
    <p:extLst>
      <p:ext uri="{BB962C8B-B14F-4D97-AF65-F5344CB8AC3E}">
        <p14:creationId xmlns:p14="http://schemas.microsoft.com/office/powerpoint/2010/main" val="1180472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hw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881673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a hook that wait for changes in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(()=&gt;{}, </a:t>
            </a: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[variable]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variable will change then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will call the inner function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!note if the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empty then it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will run only once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21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JavaScript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together</a:t>
            </a:r>
          </a:p>
          <a:p>
            <a:endParaRPr lang="en-US" sz="2000" dirty="0"/>
          </a:p>
          <a:p>
            <a:r>
              <a:rPr lang="en-US" sz="2000" dirty="0"/>
              <a:t>class (</a:t>
            </a:r>
            <a:r>
              <a:rPr lang="en-US" sz="2000" dirty="0" err="1"/>
              <a:t>css</a:t>
            </a:r>
            <a:r>
              <a:rPr lang="en-US" sz="2000" dirty="0"/>
              <a:t>) will be from now on </a:t>
            </a:r>
            <a:r>
              <a:rPr lang="en-US" sz="2000" dirty="0" err="1"/>
              <a:t>className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execute only one command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30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make sure we in the project folder</a:t>
            </a:r>
          </a:p>
          <a:p>
            <a:r>
              <a:rPr lang="en-US" sz="2000" dirty="0"/>
              <a:t>in the terminal run the follow command</a:t>
            </a:r>
          </a:p>
          <a:p>
            <a:endParaRPr lang="en-US" sz="2000" dirty="0"/>
          </a:p>
          <a:p>
            <a:r>
              <a:rPr lang="en-US" sz="2000" dirty="0" err="1"/>
              <a:t>npm</a:t>
            </a:r>
            <a:r>
              <a:rPr lang="en-US" sz="2000" dirty="0"/>
              <a:t> start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26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bootstrap (the latest stable version) use </a:t>
            </a:r>
          </a:p>
          <a:p>
            <a:r>
              <a:rPr lang="en-US" dirty="0" err="1"/>
              <a:t>npm</a:t>
            </a:r>
            <a:r>
              <a:rPr lang="en-US" dirty="0"/>
              <a:t> install bootstrap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src</a:t>
            </a:r>
            <a:r>
              <a:rPr lang="en-US" dirty="0"/>
              <a:t>/index.js</a:t>
            </a:r>
          </a:p>
          <a:p>
            <a:r>
              <a:rPr lang="en-US" dirty="0"/>
              <a:t>add this 2 lines to add bootstrap to our react project</a:t>
            </a:r>
          </a:p>
          <a:p>
            <a:r>
              <a:rPr lang="en-US" dirty="0"/>
              <a:t>/* import bootstrap to react project */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/bootstrap.css";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/bootstrap.bundle.js";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components in components folder</a:t>
            </a:r>
          </a:p>
          <a:p>
            <a:r>
              <a:rPr lang="en-US" dirty="0"/>
              <a:t>the component </a:t>
            </a:r>
            <a:r>
              <a:rPr lang="en-US" dirty="0" err="1"/>
              <a:t>jsx</a:t>
            </a:r>
            <a:r>
              <a:rPr lang="en-US" dirty="0"/>
              <a:t> files will start with CAPITAL letter</a:t>
            </a:r>
          </a:p>
          <a:p>
            <a:r>
              <a:rPr lang="en-US" dirty="0"/>
              <a:t>the component will be function</a:t>
            </a:r>
          </a:p>
          <a:p>
            <a:r>
              <a:rPr lang="en-US" dirty="0"/>
              <a:t>the component will always return html tag</a:t>
            </a:r>
          </a:p>
          <a:p>
            <a:r>
              <a:rPr lang="en-US" dirty="0"/>
              <a:t>if we need to return more then one tag (</a:t>
            </a:r>
            <a:r>
              <a:rPr lang="en-US" dirty="0" err="1"/>
              <a:t>Testcomponent</a:t>
            </a:r>
            <a:r>
              <a:rPr lang="en-US" dirty="0"/>
              <a:t>) we will use Fragment (don’t forget to import)</a:t>
            </a:r>
          </a:p>
          <a:p>
            <a:endParaRPr lang="en-US" dirty="0"/>
          </a:p>
          <a:p>
            <a:r>
              <a:rPr lang="en-US" dirty="0"/>
              <a:t>don’t forget to add</a:t>
            </a:r>
          </a:p>
          <a:p>
            <a:r>
              <a:rPr lang="en-US" dirty="0"/>
              <a:t>export default </a:t>
            </a:r>
            <a:r>
              <a:rPr lang="en-US" dirty="0" err="1"/>
              <a:t>ComponentName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should be reusable</a:t>
            </a:r>
          </a:p>
          <a:p>
            <a:endParaRPr lang="en-US" dirty="0"/>
          </a:p>
          <a:p>
            <a:r>
              <a:rPr lang="en-US" dirty="0"/>
              <a:t>build everything with components so the webapp will be more scalable </a:t>
            </a:r>
          </a:p>
        </p:txBody>
      </p:sp>
    </p:spTree>
    <p:extLst>
      <p:ext uri="{BB962C8B-B14F-4D97-AF65-F5344CB8AC3E}">
        <p14:creationId xmlns:p14="http://schemas.microsoft.com/office/powerpoint/2010/main" val="228568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{6C53597A-8BF4-4F48-8708-E5D770783B46}tf11531919_win32</Template>
  <TotalTime>1649</TotalTime>
  <Words>1156</Words>
  <Application>Microsoft Office PowerPoint</Application>
  <PresentationFormat>Widescreen</PresentationFormat>
  <Paragraphs>238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Avenir Next LT Pro</vt:lpstr>
      <vt:lpstr>Avenir Next LT Pro Light</vt:lpstr>
      <vt:lpstr>Calibri</vt:lpstr>
      <vt:lpstr>Garamond</vt:lpstr>
      <vt:lpstr>Segoe UI Emoji</vt:lpstr>
      <vt:lpstr>SavonVTI</vt:lpstr>
      <vt:lpstr>React</vt:lpstr>
      <vt:lpstr>20/06/2022</vt:lpstr>
      <vt:lpstr>Why react?</vt:lpstr>
      <vt:lpstr>create-react-app </vt:lpstr>
      <vt:lpstr>jsx</vt:lpstr>
      <vt:lpstr>run the project</vt:lpstr>
      <vt:lpstr>Bootstrap</vt:lpstr>
      <vt:lpstr>Component</vt:lpstr>
      <vt:lpstr>Component</vt:lpstr>
      <vt:lpstr>String interpoulation</vt:lpstr>
      <vt:lpstr>Page</vt:lpstr>
      <vt:lpstr>VDOM</vt:lpstr>
      <vt:lpstr>useState</vt:lpstr>
      <vt:lpstr>JS falsy</vt:lpstr>
      <vt:lpstr>TK</vt:lpstr>
      <vt:lpstr>Form</vt:lpstr>
      <vt:lpstr>22/06/2022</vt:lpstr>
      <vt:lpstr>Map</vt:lpstr>
      <vt:lpstr>TK</vt:lpstr>
      <vt:lpstr>Map</vt:lpstr>
      <vt:lpstr>Father child com</vt:lpstr>
      <vt:lpstr>Fontawsome</vt:lpstr>
      <vt:lpstr>Lodash - cloneDeep</vt:lpstr>
      <vt:lpstr>TK</vt:lpstr>
      <vt:lpstr>22/06/2022</vt:lpstr>
      <vt:lpstr>Refs</vt:lpstr>
      <vt:lpstr>Client  Server</vt:lpstr>
      <vt:lpstr>Axios – why?</vt:lpstr>
      <vt:lpstr>Axios – React</vt:lpstr>
      <vt:lpstr>Axios – get</vt:lpstr>
      <vt:lpstr>HW</vt:lpstr>
      <vt:lpstr>29/06/2022</vt:lpstr>
      <vt:lpstr>LocalStorage</vt:lpstr>
      <vt:lpstr>LocalStorage</vt:lpstr>
      <vt:lpstr>axios - baseUrl</vt:lpstr>
      <vt:lpstr>axios - interceptors</vt:lpstr>
      <vt:lpstr>axios - interceptors</vt:lpstr>
      <vt:lpstr>toast</vt:lpstr>
      <vt:lpstr>toast - setup</vt:lpstr>
      <vt:lpstr>HW</vt:lpstr>
      <vt:lpstr>04/07/2022</vt:lpstr>
      <vt:lpstr>useEffect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23 1313</dc:creator>
  <cp:lastModifiedBy>23 1313</cp:lastModifiedBy>
  <cp:revision>57</cp:revision>
  <dcterms:created xsi:type="dcterms:W3CDTF">2022-06-20T06:47:20Z</dcterms:created>
  <dcterms:modified xsi:type="dcterms:W3CDTF">2022-07-04T08:50:05Z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