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2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8" r:id="rId38"/>
    <p:sldId id="345" r:id="rId39"/>
    <p:sldId id="346" r:id="rId40"/>
    <p:sldId id="347" r:id="rId41"/>
    <p:sldId id="350" r:id="rId42"/>
    <p:sldId id="349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06/07/2022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06/07/2022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axios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joi</a:t>
            </a:r>
            <a:r>
              <a:rPr lang="en-US" sz="1800" dirty="0">
                <a:highlight>
                  <a:srgbClr val="FFFF00"/>
                </a:highlight>
              </a:rPr>
              <a:t> - </a:t>
            </a:r>
            <a:r>
              <a:rPr lang="en-US" sz="1800" dirty="0">
                <a:highlight>
                  <a:srgbClr val="FF0000"/>
                </a:highlight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localStorage</a:t>
            </a:r>
            <a:r>
              <a:rPr lang="en-US" sz="1800" dirty="0"/>
              <a:t> is building in mini database in the browser</a:t>
            </a:r>
          </a:p>
          <a:p>
            <a:r>
              <a:rPr lang="en-US" sz="1800" dirty="0"/>
              <a:t>can save only string!</a:t>
            </a:r>
          </a:p>
          <a:p>
            <a:endParaRPr lang="en-US" sz="1800" dirty="0"/>
          </a:p>
          <a:p>
            <a:r>
              <a:rPr lang="en-US" sz="1800" dirty="0"/>
              <a:t>to store new record use this command</a:t>
            </a:r>
          </a:p>
          <a:p>
            <a:r>
              <a:rPr lang="nl-NL" sz="1800" dirty="0"/>
              <a:t>localStorage.setItem(“key", “value”);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02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AF0A-29D7-99D6-42EA-7E04F1E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3" y="1813369"/>
            <a:ext cx="6629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18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 err="1"/>
              <a:t>baseUrl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base </a:t>
            </a:r>
            <a:r>
              <a:rPr lang="en-US" sz="1800" dirty="0" err="1"/>
              <a:t>url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//add this </a:t>
            </a:r>
            <a:r>
              <a:rPr lang="en-US" sz="1800" dirty="0" err="1"/>
              <a:t>url</a:t>
            </a:r>
            <a:r>
              <a:rPr lang="en-US" sz="1800" dirty="0"/>
              <a:t> before every </a:t>
            </a:r>
            <a:r>
              <a:rPr lang="en-US" sz="1800" dirty="0" err="1"/>
              <a:t>axios</a:t>
            </a:r>
            <a:r>
              <a:rPr lang="en-US" sz="1800" dirty="0"/>
              <a:t> request</a:t>
            </a:r>
          </a:p>
          <a:p>
            <a:r>
              <a:rPr lang="en-US" sz="1800" dirty="0"/>
              <a:t>//if the </a:t>
            </a:r>
            <a:r>
              <a:rPr lang="en-US" sz="1800" dirty="0" err="1"/>
              <a:t>url</a:t>
            </a:r>
            <a:r>
              <a:rPr lang="en-US" sz="1800" dirty="0"/>
              <a:t> is relative - then </a:t>
            </a:r>
            <a:r>
              <a:rPr lang="en-US" sz="1800" dirty="0" err="1"/>
              <a:t>axios</a:t>
            </a:r>
            <a:r>
              <a:rPr lang="en-US" sz="1800" dirty="0"/>
              <a:t> will ignore this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 err="1"/>
              <a:t>axios.defaults.baseURL</a:t>
            </a:r>
            <a:r>
              <a:rPr lang="en-US" sz="1800" dirty="0"/>
              <a:t> = "http://localhost:3001/</a:t>
            </a:r>
            <a:r>
              <a:rPr lang="en-US" sz="1800" dirty="0" err="1"/>
              <a:t>api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83709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information to the request</a:t>
            </a:r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654279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axios.interceptors.request.use</a:t>
            </a:r>
            <a:r>
              <a:rPr lang="en-US" sz="1800" dirty="0"/>
              <a:t>((config) =&gt; {</a:t>
            </a:r>
          </a:p>
          <a:p>
            <a:r>
              <a:rPr lang="en-US" sz="1800" dirty="0"/>
              <a:t>  const token = </a:t>
            </a:r>
            <a:r>
              <a:rPr lang="en-US" sz="1800" dirty="0" err="1"/>
              <a:t>localStorage.getItem</a:t>
            </a:r>
            <a:r>
              <a:rPr lang="en-US" sz="1800" dirty="0"/>
              <a:t>("token");</a:t>
            </a:r>
          </a:p>
          <a:p>
            <a:r>
              <a:rPr lang="en-US" sz="1800" dirty="0"/>
              <a:t>  if (token) {</a:t>
            </a:r>
          </a:p>
          <a:p>
            <a:r>
              <a:rPr lang="en-US" sz="1800" dirty="0"/>
              <a:t>    //if token saved in </a:t>
            </a:r>
            <a:r>
              <a:rPr lang="en-US" sz="1800" dirty="0" err="1"/>
              <a:t>localStorage</a:t>
            </a:r>
            <a:r>
              <a:rPr lang="en-US" sz="1800" dirty="0"/>
              <a:t> then</a:t>
            </a:r>
          </a:p>
          <a:p>
            <a:r>
              <a:rPr lang="en-US" sz="1800" dirty="0"/>
              <a:t>    //I want to add the token to the header of the request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config.headers</a:t>
            </a:r>
            <a:r>
              <a:rPr lang="en-US" sz="1800" dirty="0"/>
              <a:t>["x-auth-token"] = token;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config;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149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better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3B2F3-73FA-D106-92B8-53285986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7" y="2624947"/>
            <a:ext cx="4200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i</a:t>
            </a:r>
            <a:r>
              <a:rPr lang="en-US" sz="1800" dirty="0"/>
              <a:t> react-</a:t>
            </a:r>
            <a:r>
              <a:rPr lang="en-US" sz="1800" dirty="0" err="1"/>
              <a:t>toastify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index.js</a:t>
            </a:r>
          </a:p>
          <a:p>
            <a:r>
              <a:rPr lang="en-US" sz="1800" dirty="0"/>
              <a:t>/* </a:t>
            </a:r>
            <a:r>
              <a:rPr lang="en-US" sz="1800" dirty="0" err="1"/>
              <a:t>toastify</a:t>
            </a:r>
            <a:r>
              <a:rPr lang="en-US" sz="1800" dirty="0"/>
              <a:t> */</a:t>
            </a:r>
          </a:p>
          <a:p>
            <a:r>
              <a:rPr lang="en-US" sz="1800" dirty="0"/>
              <a:t>import "react-</a:t>
            </a:r>
            <a:r>
              <a:rPr lang="en-US" sz="1800" dirty="0" err="1"/>
              <a:t>toastify</a:t>
            </a:r>
            <a:r>
              <a:rPr lang="en-US" sz="1800" dirty="0"/>
              <a:t>/</a:t>
            </a:r>
            <a:r>
              <a:rPr lang="en-US" sz="1800" dirty="0" err="1"/>
              <a:t>dist</a:t>
            </a:r>
            <a:r>
              <a:rPr lang="en-US" sz="1800" dirty="0"/>
              <a:t>/ReactToastify.css";</a:t>
            </a:r>
          </a:p>
          <a:p>
            <a:endParaRPr lang="en-US" sz="1800" dirty="0"/>
          </a:p>
          <a:p>
            <a:r>
              <a:rPr lang="en-US" sz="1800" dirty="0"/>
              <a:t>app.js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ToastContainer</a:t>
            </a:r>
            <a:r>
              <a:rPr lang="en-US" sz="1800" dirty="0"/>
              <a:t> } from "react-</a:t>
            </a:r>
            <a:r>
              <a:rPr lang="en-US" sz="1800" dirty="0" err="1"/>
              <a:t>toastify</a:t>
            </a:r>
            <a:r>
              <a:rPr lang="en-US" sz="1800" dirty="0"/>
              <a:t>";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ToastContainer</a:t>
            </a:r>
            <a:r>
              <a:rPr lang="en-US" sz="1800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654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page to display cards</a:t>
            </a:r>
          </a:p>
        </p:txBody>
      </p:sp>
    </p:spTree>
    <p:extLst>
      <p:ext uri="{BB962C8B-B14F-4D97-AF65-F5344CB8AC3E}">
        <p14:creationId xmlns:p14="http://schemas.microsoft.com/office/powerpoint/2010/main" val="1180472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endParaRPr lang="en-US" sz="18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881673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a hook that wait for changes in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(()=&gt;{},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[variable]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variable will change then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call the inner function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!note if the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empty then it will run only once</a:t>
            </a:r>
          </a:p>
        </p:txBody>
      </p:sp>
    </p:spTree>
    <p:extLst>
      <p:ext uri="{BB962C8B-B14F-4D97-AF65-F5344CB8AC3E}">
        <p14:creationId xmlns:p14="http://schemas.microsoft.com/office/powerpoint/2010/main" val="3623219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14FB-4E4D-BC2B-59E4-2CD35FA5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7F04-E0E7-C0EA-4356-032FA219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input and </a:t>
            </a:r>
            <a:r>
              <a:rPr lang="en-US" dirty="0" err="1"/>
              <a:t>btn</a:t>
            </a:r>
            <a:endParaRPr lang="en-US" dirty="0"/>
          </a:p>
          <a:p>
            <a:r>
              <a:rPr lang="en-US" dirty="0"/>
              <a:t>when input has more then 3 chars then the </a:t>
            </a:r>
            <a:r>
              <a:rPr lang="en-US" dirty="0" err="1"/>
              <a:t>btn</a:t>
            </a:r>
            <a:r>
              <a:rPr lang="en-US" dirty="0"/>
              <a:t> will be displayed</a:t>
            </a:r>
          </a:p>
          <a:p>
            <a:r>
              <a:rPr lang="en-US" dirty="0"/>
              <a:t>use USEEFFECT</a:t>
            </a:r>
          </a:p>
        </p:txBody>
      </p:sp>
    </p:spTree>
    <p:extLst>
      <p:ext uri="{BB962C8B-B14F-4D97-AF65-F5344CB8AC3E}">
        <p14:creationId xmlns:p14="http://schemas.microsoft.com/office/powerpoint/2010/main" val="236089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1478011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13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react create array of cards</a:t>
            </a:r>
          </a:p>
          <a:p>
            <a:pPr marL="342900" indent="-342900">
              <a:buAutoNum type="arabicParenR"/>
            </a:pPr>
            <a:r>
              <a:rPr lang="en-US" dirty="0"/>
              <a:t>when user select card to edit – react send the id to the dashboard (parent)</a:t>
            </a:r>
          </a:p>
          <a:p>
            <a:pPr marL="342900" indent="-342900">
              <a:buAutoNum type="arabicParenR"/>
            </a:pPr>
            <a:r>
              <a:rPr lang="en-US" dirty="0"/>
              <a:t>dashboard (parent) send the selected card date to the edit popup (component)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38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dirty="0"/>
              <a:t>user edit the data and the popup send the edited data to the dashboard page (parent)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dashboard (parent) send the data to the server and wait for the response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after dashboard got ok response react will recreate the cards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2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1961</TotalTime>
  <Words>1279</Words>
  <Application>Microsoft Office PowerPoint</Application>
  <PresentationFormat>Widescreen</PresentationFormat>
  <Paragraphs>263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Avenir Next LT Pro</vt:lpstr>
      <vt:lpstr>Avenir Next LT Pro Light</vt:lpstr>
      <vt:lpstr>Calibri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  <vt:lpstr>LocalStorage</vt:lpstr>
      <vt:lpstr>LocalStorage</vt:lpstr>
      <vt:lpstr>axios - baseUrl</vt:lpstr>
      <vt:lpstr>axios - interceptors</vt:lpstr>
      <vt:lpstr>axios - interceptors</vt:lpstr>
      <vt:lpstr>toast</vt:lpstr>
      <vt:lpstr>toast - setup</vt:lpstr>
      <vt:lpstr>HW</vt:lpstr>
      <vt:lpstr>04/07/2022</vt:lpstr>
      <vt:lpstr>useEffect</vt:lpstr>
      <vt:lpstr>TK</vt:lpstr>
      <vt:lpstr>HW</vt:lpstr>
      <vt:lpstr>06/07/2022</vt:lpstr>
      <vt:lpstr>Edit card</vt:lpstr>
      <vt:lpstr>Edit 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69</cp:revision>
  <dcterms:created xsi:type="dcterms:W3CDTF">2022-06-20T06:47:20Z</dcterms:created>
  <dcterms:modified xsi:type="dcterms:W3CDTF">2022-07-06T07:34:14Z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