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2" r:id="rId54"/>
    <p:sldId id="3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06/07/2022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2286</TotalTime>
  <Words>1418</Words>
  <Application>Microsoft Office PowerPoint</Application>
  <PresentationFormat>Widescreen</PresentationFormat>
  <Paragraphs>283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 setup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75</cp:revision>
  <dcterms:created xsi:type="dcterms:W3CDTF">2022-06-20T06:47:20Z</dcterms:created>
  <dcterms:modified xsi:type="dcterms:W3CDTF">2022-07-06T12:59:56Z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