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9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  <p:sldId id="35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04/07/2022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</a:t>
            </a:r>
            <a:r>
              <a:rPr lang="en-US" sz="1800"/>
              <a:t>card popup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1868</TotalTime>
  <Words>1186</Words>
  <Application>Microsoft Office PowerPoint</Application>
  <PresentationFormat>Widescreen</PresentationFormat>
  <Paragraphs>248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62</cp:revision>
  <dcterms:created xsi:type="dcterms:W3CDTF">2022-06-20T06:47:20Z</dcterms:created>
  <dcterms:modified xsi:type="dcterms:W3CDTF">2022-07-04T12:29:05Z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