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64" r:id="rId5"/>
    <p:sldId id="314" r:id="rId6"/>
    <p:sldId id="317" r:id="rId7"/>
    <p:sldId id="313" r:id="rId8"/>
    <p:sldId id="315" r:id="rId9"/>
    <p:sldId id="316" r:id="rId10"/>
    <p:sldId id="318" r:id="rId11"/>
    <p:sldId id="319" r:id="rId12"/>
    <p:sldId id="321" r:id="rId13"/>
    <p:sldId id="32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20/06/2022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20/06/2022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20/06/2022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20/06/2022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20/06/2022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20/06/2022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20/06/2022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20/06/2022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20/06/2022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20/06/2022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20/06/2022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React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Sit </a:t>
            </a:r>
            <a:r>
              <a:rPr lang="en-US" dirty="0" err="1"/>
              <a:t>Shlomo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interpoulation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variable</a:t>
            </a:r>
          </a:p>
          <a:p>
            <a:r>
              <a:rPr lang="en-US" dirty="0"/>
              <a:t>in the html section of the code we will write {</a:t>
            </a:r>
            <a:r>
              <a:rPr lang="en-US" dirty="0" err="1"/>
              <a:t>varibaleName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060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music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  <a:sym typeface="Segoe UI Emoji" panose="020B0502040204020203" pitchFamily="34" charset="0"/>
              </a:rPr>
              <a:t>😊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nodejs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refresher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create react project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structure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components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interpolation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jsx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596067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Easy to use and learn</a:t>
            </a:r>
          </a:p>
          <a:p>
            <a:r>
              <a:rPr lang="en-US" sz="2000" dirty="0"/>
              <a:t>Components</a:t>
            </a:r>
          </a:p>
          <a:p>
            <a:r>
              <a:rPr lang="en-US" sz="2000" dirty="0"/>
              <a:t>Strong community</a:t>
            </a:r>
          </a:p>
          <a:p>
            <a:r>
              <a:rPr lang="en-US" sz="2000" dirty="0"/>
              <a:t>Open source</a:t>
            </a:r>
          </a:p>
          <a:p>
            <a:r>
              <a:rPr lang="en-US" sz="2000" dirty="0"/>
              <a:t>Great performance</a:t>
            </a:r>
          </a:p>
          <a:p>
            <a:r>
              <a:rPr lang="en-US" sz="2000" dirty="0"/>
              <a:t>Scalability</a:t>
            </a:r>
          </a:p>
          <a:p>
            <a:r>
              <a:rPr lang="en-US" sz="2000" dirty="0"/>
              <a:t>lib</a:t>
            </a:r>
          </a:p>
        </p:txBody>
      </p:sp>
    </p:spTree>
    <p:extLst>
      <p:ext uri="{BB962C8B-B14F-4D97-AF65-F5344CB8AC3E}">
        <p14:creationId xmlns:p14="http://schemas.microsoft.com/office/powerpoint/2010/main" val="308720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create-react-app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npx</a:t>
            </a:r>
            <a:r>
              <a:rPr lang="en-US" sz="2000" dirty="0"/>
              <a:t> create-react-app first-project</a:t>
            </a:r>
          </a:p>
          <a:p>
            <a:pPr algn="l"/>
            <a:r>
              <a:rPr lang="en-US" sz="2000" dirty="0"/>
              <a:t>create new project with all the files</a:t>
            </a:r>
          </a:p>
          <a:p>
            <a:pPr algn="l"/>
            <a:r>
              <a:rPr lang="en-US" sz="2000" dirty="0"/>
              <a:t>create development environment</a:t>
            </a:r>
          </a:p>
          <a:p>
            <a:pPr lvl="1"/>
            <a:r>
              <a:rPr lang="en-US" sz="1800" dirty="0"/>
              <a:t>dev server </a:t>
            </a:r>
          </a:p>
          <a:p>
            <a:pPr lvl="1"/>
            <a:endParaRPr lang="en-US" sz="1800" dirty="0"/>
          </a:p>
          <a:p>
            <a:r>
              <a:rPr lang="en-US" sz="2000" dirty="0"/>
              <a:t>do not use special characters when naming the folder</a:t>
            </a:r>
          </a:p>
        </p:txBody>
      </p:sp>
    </p:spTree>
    <p:extLst>
      <p:ext uri="{BB962C8B-B14F-4D97-AF65-F5344CB8AC3E}">
        <p14:creationId xmlns:p14="http://schemas.microsoft.com/office/powerpoint/2010/main" val="326618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JavaScript</a:t>
            </a:r>
          </a:p>
          <a:p>
            <a:r>
              <a:rPr lang="en-US" sz="2000" dirty="0"/>
              <a:t>html</a:t>
            </a:r>
          </a:p>
          <a:p>
            <a:r>
              <a:rPr lang="en-US" sz="2000" dirty="0"/>
              <a:t>together</a:t>
            </a:r>
          </a:p>
          <a:p>
            <a:endParaRPr lang="en-US" sz="2000" dirty="0"/>
          </a:p>
          <a:p>
            <a:r>
              <a:rPr lang="en-US" sz="2000" dirty="0"/>
              <a:t>class (</a:t>
            </a:r>
            <a:r>
              <a:rPr lang="en-US" sz="2000" dirty="0" err="1"/>
              <a:t>css</a:t>
            </a:r>
            <a:r>
              <a:rPr lang="en-US" sz="2000" dirty="0"/>
              <a:t>) will be from now on </a:t>
            </a:r>
            <a:r>
              <a:rPr lang="en-US" sz="2000" dirty="0" err="1"/>
              <a:t>className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530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make sure we in the project folder</a:t>
            </a:r>
          </a:p>
          <a:p>
            <a:r>
              <a:rPr lang="en-US" sz="2000" dirty="0"/>
              <a:t>in the terminal run the follow command</a:t>
            </a:r>
          </a:p>
          <a:p>
            <a:endParaRPr lang="en-US" sz="2000" dirty="0"/>
          </a:p>
          <a:p>
            <a:r>
              <a:rPr lang="en-US" sz="2000" dirty="0" err="1"/>
              <a:t>npm</a:t>
            </a:r>
            <a:r>
              <a:rPr lang="en-US" sz="2000" dirty="0"/>
              <a:t> start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126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bootstrap (the latest stable version) use </a:t>
            </a:r>
          </a:p>
          <a:p>
            <a:r>
              <a:rPr lang="en-US" dirty="0" err="1"/>
              <a:t>npm</a:t>
            </a:r>
            <a:r>
              <a:rPr lang="en-US" dirty="0"/>
              <a:t> install bootstrap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src</a:t>
            </a:r>
            <a:r>
              <a:rPr lang="en-US" dirty="0"/>
              <a:t>/index.js</a:t>
            </a:r>
          </a:p>
          <a:p>
            <a:r>
              <a:rPr lang="en-US" dirty="0"/>
              <a:t>add this 2 lines to add bootstrap to our react project</a:t>
            </a:r>
          </a:p>
          <a:p>
            <a:r>
              <a:rPr lang="en-US" dirty="0"/>
              <a:t>/* import bootstrap to react project */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/bootstrap.css";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js</a:t>
            </a:r>
            <a:r>
              <a:rPr lang="en-US" dirty="0"/>
              <a:t>/bootstrap.bundle.js";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3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create components in components folder</a:t>
            </a:r>
          </a:p>
          <a:p>
            <a:r>
              <a:rPr lang="en-US" dirty="0"/>
              <a:t>the component </a:t>
            </a:r>
            <a:r>
              <a:rPr lang="en-US" dirty="0" err="1"/>
              <a:t>jsx</a:t>
            </a:r>
            <a:r>
              <a:rPr lang="en-US" dirty="0"/>
              <a:t> files will start with CAPITAL letter</a:t>
            </a:r>
          </a:p>
          <a:p>
            <a:r>
              <a:rPr lang="en-US" dirty="0"/>
              <a:t>the component will be function</a:t>
            </a:r>
          </a:p>
          <a:p>
            <a:r>
              <a:rPr lang="en-US" dirty="0"/>
              <a:t>the component will always return html tag</a:t>
            </a:r>
          </a:p>
          <a:p>
            <a:r>
              <a:rPr lang="en-US" dirty="0"/>
              <a:t>if we need to return more then one tag (</a:t>
            </a:r>
            <a:r>
              <a:rPr lang="en-US" dirty="0" err="1"/>
              <a:t>Testcomponent</a:t>
            </a:r>
            <a:r>
              <a:rPr lang="en-US" dirty="0"/>
              <a:t>) we will use Fragment (don’t forget to import)</a:t>
            </a:r>
          </a:p>
          <a:p>
            <a:endParaRPr lang="en-US" dirty="0"/>
          </a:p>
          <a:p>
            <a:r>
              <a:rPr lang="en-US" dirty="0"/>
              <a:t>don’t forget to add</a:t>
            </a:r>
          </a:p>
          <a:p>
            <a:r>
              <a:rPr lang="en-US" dirty="0"/>
              <a:t>export default </a:t>
            </a:r>
            <a:r>
              <a:rPr lang="en-US" dirty="0" err="1"/>
              <a:t>ComponentName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2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should be reusable</a:t>
            </a:r>
          </a:p>
          <a:p>
            <a:endParaRPr lang="en-US" dirty="0"/>
          </a:p>
          <a:p>
            <a:r>
              <a:rPr lang="en-US" dirty="0"/>
              <a:t>build everything with components so the webapp will be more scalable </a:t>
            </a:r>
          </a:p>
        </p:txBody>
      </p:sp>
    </p:spTree>
    <p:extLst>
      <p:ext uri="{BB962C8B-B14F-4D97-AF65-F5344CB8AC3E}">
        <p14:creationId xmlns:p14="http://schemas.microsoft.com/office/powerpoint/2010/main" val="2285688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{6C53597A-8BF4-4F48-8708-E5D770783B46}tf11531919_win32</Template>
  <TotalTime>159</TotalTime>
  <Words>261</Words>
  <Application>Microsoft Office PowerPoint</Application>
  <PresentationFormat>Widescreen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Avenir Next LT Pro Light</vt:lpstr>
      <vt:lpstr>Calibri</vt:lpstr>
      <vt:lpstr>Garamond</vt:lpstr>
      <vt:lpstr>Segoe UI Emoji</vt:lpstr>
      <vt:lpstr>SavonVTI</vt:lpstr>
      <vt:lpstr>React</vt:lpstr>
      <vt:lpstr>20/06/2022</vt:lpstr>
      <vt:lpstr>Why react?</vt:lpstr>
      <vt:lpstr>create-react-app </vt:lpstr>
      <vt:lpstr>jsx</vt:lpstr>
      <vt:lpstr>run the project</vt:lpstr>
      <vt:lpstr>Bootstrap</vt:lpstr>
      <vt:lpstr>Component</vt:lpstr>
      <vt:lpstr>Component</vt:lpstr>
      <vt:lpstr>String interpoulation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23 1313</dc:creator>
  <cp:lastModifiedBy>23 1313</cp:lastModifiedBy>
  <cp:revision>10</cp:revision>
  <dcterms:created xsi:type="dcterms:W3CDTF">2022-06-20T06:47:20Z</dcterms:created>
  <dcterms:modified xsi:type="dcterms:W3CDTF">2022-06-20T09:26:21Z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