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20/06/2022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297</TotalTime>
  <Words>415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19</cp:revision>
  <dcterms:created xsi:type="dcterms:W3CDTF">2022-06-20T06:47:20Z</dcterms:created>
  <dcterms:modified xsi:type="dcterms:W3CDTF">2022-06-20T12:38:58Z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