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6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9" r:id="rId51"/>
    <p:sldId id="360" r:id="rId52"/>
    <p:sldId id="361" r:id="rId53"/>
    <p:sldId id="365" r:id="rId54"/>
    <p:sldId id="363" r:id="rId55"/>
    <p:sldId id="364" r:id="rId56"/>
    <p:sldId id="366" r:id="rId57"/>
    <p:sldId id="362" r:id="rId58"/>
    <p:sldId id="367" r:id="rId59"/>
    <p:sldId id="368" r:id="rId60"/>
    <p:sldId id="369" r:id="rId61"/>
    <p:sldId id="370" r:id="rId62"/>
    <p:sldId id="371" r:id="rId63"/>
    <p:sldId id="372" r:id="rId64"/>
    <p:sldId id="37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solve a big problem with passing data between components/pages</a:t>
            </a:r>
          </a:p>
          <a:p>
            <a:r>
              <a:rPr lang="en-US" dirty="0"/>
              <a:t>by creating global state accessible from all the components/pages</a:t>
            </a:r>
          </a:p>
          <a:p>
            <a:endParaRPr lang="en-US" dirty="0"/>
          </a:p>
          <a:p>
            <a:r>
              <a:rPr lang="en-US" dirty="0"/>
              <a:t>to install redux use this commands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redux react-redux @reduxjs/toolkit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6A0B5-2778-BEF5-3BEE-A21896FC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54" y="1155938"/>
            <a:ext cx="8787443" cy="49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0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2345773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2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redux slice that will store date</a:t>
            </a:r>
          </a:p>
        </p:txBody>
      </p:sp>
    </p:spTree>
    <p:extLst>
      <p:ext uri="{BB962C8B-B14F-4D97-AF65-F5344CB8AC3E}">
        <p14:creationId xmlns:p14="http://schemas.microsoft.com/office/powerpoint/2010/main" val="178917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</a:t>
            </a:r>
            <a:r>
              <a:rPr lang="en-US" dirty="0" err="1"/>
              <a:t>useSelector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useSelector</a:t>
            </a:r>
            <a:r>
              <a:rPr lang="en-US" dirty="0"/>
              <a:t> is a hook that allows us to get state from redux and use it in our components</a:t>
            </a:r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useSelector</a:t>
            </a:r>
            <a:r>
              <a:rPr lang="en-US" dirty="0"/>
              <a:t> } from "react-redux";</a:t>
            </a:r>
          </a:p>
          <a:p>
            <a:r>
              <a:rPr lang="en-US" dirty="0"/>
              <a:t>const </a:t>
            </a:r>
            <a:r>
              <a:rPr lang="en-US" dirty="0" err="1"/>
              <a:t>loggedIn</a:t>
            </a:r>
            <a:r>
              <a:rPr lang="en-US" dirty="0"/>
              <a:t> = </a:t>
            </a:r>
            <a:r>
              <a:rPr lang="en-US" dirty="0" err="1"/>
              <a:t>useSelector</a:t>
            </a:r>
            <a:r>
              <a:rPr lang="en-US" dirty="0"/>
              <a:t>((state) =&gt; </a:t>
            </a:r>
            <a:r>
              <a:rPr lang="en-US" dirty="0" err="1"/>
              <a:t>state.auth.loggedIn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loggedIn</a:t>
            </a:r>
            <a:r>
              <a:rPr lang="en-US" dirty="0"/>
              <a:t> ? "</a:t>
            </a:r>
            <a:r>
              <a:rPr lang="en-US" dirty="0" err="1"/>
              <a:t>bg</a:t>
            </a:r>
            <a:r>
              <a:rPr lang="en-US" dirty="0"/>
              <a:t>-success" : "</a:t>
            </a:r>
            <a:r>
              <a:rPr lang="en-US" dirty="0" err="1"/>
              <a:t>bg</a:t>
            </a:r>
            <a:r>
              <a:rPr lang="en-US" dirty="0"/>
              <a:t>-danger"</a:t>
            </a:r>
          </a:p>
        </p:txBody>
      </p:sp>
    </p:spTree>
    <p:extLst>
      <p:ext uri="{BB962C8B-B14F-4D97-AF65-F5344CB8AC3E}">
        <p14:creationId xmlns:p14="http://schemas.microsoft.com/office/powerpoint/2010/main" val="7597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jwt</a:t>
            </a:r>
            <a:r>
              <a:rPr lang="en-US" b="1" dirty="0"/>
              <a:t>-decode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jwt</a:t>
            </a:r>
            <a:r>
              <a:rPr lang="en-US" dirty="0"/>
              <a:t>-decode its an </a:t>
            </a:r>
            <a:r>
              <a:rPr lang="en-US" dirty="0" err="1"/>
              <a:t>npm</a:t>
            </a:r>
            <a:r>
              <a:rPr lang="en-US" dirty="0"/>
              <a:t> package that allows us to get data stored in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endParaRPr lang="en-US" dirty="0"/>
          </a:p>
          <a:p>
            <a:r>
              <a:rPr lang="en-US" dirty="0"/>
              <a:t>to install the package we will use 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jwt</a:t>
            </a:r>
            <a:r>
              <a:rPr lang="en-US" dirty="0"/>
              <a:t>-decode</a:t>
            </a:r>
          </a:p>
          <a:p>
            <a:endParaRPr lang="en-US" dirty="0"/>
          </a:p>
          <a:p>
            <a:r>
              <a:rPr lang="en-US" dirty="0"/>
              <a:t>to use it:</a:t>
            </a:r>
          </a:p>
          <a:p>
            <a:r>
              <a:rPr lang="nl-NL" dirty="0"/>
              <a:t>import jwt_decode from "jwt-decode";</a:t>
            </a:r>
          </a:p>
          <a:p>
            <a:r>
              <a:rPr lang="nl-NL" dirty="0"/>
              <a:t>let decoded = jwt_decode(token);</a:t>
            </a:r>
          </a:p>
          <a:p>
            <a:r>
              <a:rPr lang="nl-NL" dirty="0"/>
              <a:t> </a:t>
            </a:r>
          </a:p>
          <a:p>
            <a:r>
              <a:rPr lang="nl-NL" dirty="0"/>
              <a:t>console.log(decoded);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34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counter page and display counter page</a:t>
            </a:r>
          </a:p>
          <a:p>
            <a:r>
              <a:rPr lang="en-US" sz="1800" dirty="0"/>
              <a:t>1) counter page:</a:t>
            </a:r>
          </a:p>
          <a:p>
            <a:pPr lvl="1"/>
            <a:r>
              <a:rPr lang="en-US" sz="1600" dirty="0"/>
              <a:t>input</a:t>
            </a:r>
          </a:p>
          <a:p>
            <a:pPr lvl="1"/>
            <a:r>
              <a:rPr lang="en-US" sz="1600" dirty="0" err="1"/>
              <a:t>btn</a:t>
            </a:r>
            <a:endParaRPr lang="en-US" sz="1600" dirty="0"/>
          </a:p>
          <a:p>
            <a:pPr lvl="1"/>
            <a:r>
              <a:rPr lang="en-US" sz="1600" dirty="0"/>
              <a:t>when user input a number and press on the </a:t>
            </a:r>
            <a:r>
              <a:rPr lang="en-US" sz="1600" dirty="0" err="1"/>
              <a:t>btn</a:t>
            </a:r>
            <a:r>
              <a:rPr lang="en-US" sz="1600" dirty="0"/>
              <a:t> it will add the number to redux state</a:t>
            </a:r>
          </a:p>
          <a:p>
            <a:r>
              <a:rPr lang="en-US" sz="1800" dirty="0"/>
              <a:t>2) display counter page:</a:t>
            </a:r>
          </a:p>
          <a:p>
            <a:pPr lvl="1"/>
            <a:r>
              <a:rPr lang="en-US" sz="1600" dirty="0"/>
              <a:t>it will display in h1 the counter value from redux</a:t>
            </a:r>
          </a:p>
        </p:txBody>
      </p:sp>
    </p:spTree>
    <p:extLst>
      <p:ext uri="{BB962C8B-B14F-4D97-AF65-F5344CB8AC3E}">
        <p14:creationId xmlns:p14="http://schemas.microsoft.com/office/powerpoint/2010/main" val="31880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rrd</a:t>
            </a:r>
            <a:r>
              <a:rPr lang="en-US" sz="1800" dirty="0"/>
              <a:t> is package that allows us to separate our project to pages</a:t>
            </a:r>
          </a:p>
          <a:p>
            <a:r>
              <a:rPr lang="en-US" sz="1600" dirty="0"/>
              <a:t>in our course we will use v5</a:t>
            </a:r>
          </a:p>
          <a:p>
            <a:endParaRPr lang="en-US" sz="1600" dirty="0"/>
          </a:p>
          <a:p>
            <a:r>
              <a:rPr lang="en-US" sz="1600" dirty="0"/>
              <a:t>install: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react-router-dom@5</a:t>
            </a:r>
          </a:p>
          <a:p>
            <a:endParaRPr lang="en-US" sz="1600" dirty="0"/>
          </a:p>
          <a:p>
            <a:r>
              <a:rPr lang="en-US" sz="1600" dirty="0"/>
              <a:t>index.js: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BrowserRouter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r>
              <a:rPr lang="en-US" sz="18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88597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index.js setup the browser router to allow </a:t>
            </a:r>
            <a:r>
              <a:rPr lang="en-US" sz="1800" dirty="0" err="1"/>
              <a:t>rrd</a:t>
            </a:r>
            <a:r>
              <a:rPr lang="en-US" sz="1800" dirty="0"/>
              <a:t> to split the project in to pages</a:t>
            </a:r>
          </a:p>
          <a:p>
            <a:r>
              <a:rPr lang="en-US" sz="1800" dirty="0"/>
              <a:t>&lt;Provider store={store}&gt;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    &lt;App /&gt;</a:t>
            </a:r>
          </a:p>
          <a:p>
            <a:r>
              <a:rPr lang="en-US" sz="1800" dirty="0"/>
              <a:t>      &lt;/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&lt;/Provider&gt;</a:t>
            </a:r>
          </a:p>
        </p:txBody>
      </p:sp>
    </p:spTree>
    <p:extLst>
      <p:ext uri="{BB962C8B-B14F-4D97-AF65-F5344CB8AC3E}">
        <p14:creationId xmlns:p14="http://schemas.microsoft.com/office/powerpoint/2010/main" val="505769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Route component that comes with </a:t>
            </a:r>
            <a:r>
              <a:rPr lang="en-US" sz="1800" dirty="0" err="1"/>
              <a:t>rrd</a:t>
            </a:r>
            <a:r>
              <a:rPr lang="en-US" sz="1800" dirty="0"/>
              <a:t> allow as to create routes</a:t>
            </a:r>
          </a:p>
          <a:p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="container"&gt;</a:t>
            </a:r>
          </a:p>
          <a:p>
            <a:r>
              <a:rPr lang="en-US" sz="1800" dirty="0"/>
              <a:t>&lt;Switch&gt;</a:t>
            </a:r>
          </a:p>
          <a:p>
            <a:r>
              <a:rPr lang="en-US" sz="1800" dirty="0"/>
              <a:t>        &lt;Route path="/"&gt;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HomePage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path="/login"&gt;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LoginPage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path="/register"&gt;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RegisterPage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&lt;/Switch&gt;</a:t>
            </a:r>
          </a:p>
          <a:p>
            <a:r>
              <a:rPr lang="en-US" sz="1800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6698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link component will replace a tag</a:t>
            </a:r>
          </a:p>
          <a:p>
            <a:r>
              <a:rPr lang="en-US" sz="1800" dirty="0"/>
              <a:t>when we use a tag to navigate in our website it will refresh the page which will cause to clear everything we store in JavaScript and redux</a:t>
            </a:r>
          </a:p>
          <a:p>
            <a:r>
              <a:rPr lang="en-US" sz="1800" dirty="0"/>
              <a:t>link will navigate in our website without refresh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3764742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</a:t>
            </a:r>
            <a:r>
              <a:rPr lang="en-US" dirty="0" err="1"/>
              <a:t>NavLink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same as Link but when react detect that the URL is the same as defined in </a:t>
            </a:r>
            <a:r>
              <a:rPr lang="en-US" sz="1800" dirty="0" err="1"/>
              <a:t>NavLink</a:t>
            </a:r>
            <a:r>
              <a:rPr lang="en-US" sz="1800" dirty="0"/>
              <a:t> it will add active class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298289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2681</TotalTime>
  <Words>1837</Words>
  <Application>Microsoft Office PowerPoint</Application>
  <PresentationFormat>Widescreen</PresentationFormat>
  <Paragraphs>356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  <vt:lpstr>redux</vt:lpstr>
      <vt:lpstr>redux</vt:lpstr>
      <vt:lpstr>HW</vt:lpstr>
      <vt:lpstr>11/07/2022</vt:lpstr>
      <vt:lpstr>TK</vt:lpstr>
      <vt:lpstr>redux - useSelector</vt:lpstr>
      <vt:lpstr>jwt-decode</vt:lpstr>
      <vt:lpstr>TK</vt:lpstr>
      <vt:lpstr>React router dom</vt:lpstr>
      <vt:lpstr>React router dom</vt:lpstr>
      <vt:lpstr>React router dom</vt:lpstr>
      <vt:lpstr>React router dom - Link</vt:lpstr>
      <vt:lpstr>React router dom - NavLink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90</cp:revision>
  <dcterms:created xsi:type="dcterms:W3CDTF">2022-06-20T06:47:20Z</dcterms:created>
  <dcterms:modified xsi:type="dcterms:W3CDTF">2022-07-11T12:28:06Z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