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9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8" r:id="rId38"/>
    <p:sldId id="345" r:id="rId39"/>
    <p:sldId id="346" r:id="rId40"/>
    <p:sldId id="347" r:id="rId41"/>
    <p:sldId id="350" r:id="rId42"/>
    <p:sldId id="349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9" r:id="rId51"/>
    <p:sldId id="360" r:id="rId52"/>
    <p:sldId id="361" r:id="rId53"/>
    <p:sldId id="365" r:id="rId54"/>
    <p:sldId id="363" r:id="rId55"/>
    <p:sldId id="364" r:id="rId56"/>
    <p:sldId id="366" r:id="rId57"/>
    <p:sldId id="362" r:id="rId58"/>
    <p:sldId id="367" r:id="rId59"/>
    <p:sldId id="368" r:id="rId60"/>
    <p:sldId id="369" r:id="rId61"/>
    <p:sldId id="370" r:id="rId62"/>
    <p:sldId id="371" r:id="rId63"/>
    <p:sldId id="372" r:id="rId64"/>
    <p:sldId id="373" r:id="rId65"/>
    <p:sldId id="374" r:id="rId66"/>
    <p:sldId id="375" r:id="rId67"/>
    <p:sldId id="376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18/07/2022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18/07/2022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18/07/2022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axios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joi</a:t>
            </a:r>
            <a:r>
              <a:rPr lang="en-US" sz="1800" dirty="0">
                <a:highlight>
                  <a:srgbClr val="FFFF00"/>
                </a:highlight>
              </a:rPr>
              <a:t> - </a:t>
            </a:r>
            <a:r>
              <a:rPr lang="en-US" sz="1800" dirty="0">
                <a:highlight>
                  <a:srgbClr val="FF0000"/>
                </a:highlight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localStorage</a:t>
            </a:r>
            <a:r>
              <a:rPr lang="en-US" sz="1800" dirty="0"/>
              <a:t> is building in mini database in the browser</a:t>
            </a:r>
          </a:p>
          <a:p>
            <a:r>
              <a:rPr lang="en-US" sz="1800" dirty="0"/>
              <a:t>can save only string!</a:t>
            </a:r>
          </a:p>
          <a:p>
            <a:endParaRPr lang="en-US" sz="1800" dirty="0"/>
          </a:p>
          <a:p>
            <a:r>
              <a:rPr lang="en-US" sz="1800" dirty="0"/>
              <a:t>to store new record use this command</a:t>
            </a:r>
          </a:p>
          <a:p>
            <a:r>
              <a:rPr lang="nl-NL" sz="1800" dirty="0"/>
              <a:t>localStorage.setItem(“key", “value”);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02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AF0A-29D7-99D6-42EA-7E04F1E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3" y="1813369"/>
            <a:ext cx="6629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18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 err="1"/>
              <a:t>baseUrl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base </a:t>
            </a:r>
            <a:r>
              <a:rPr lang="en-US" sz="1800" dirty="0" err="1"/>
              <a:t>url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//add this </a:t>
            </a:r>
            <a:r>
              <a:rPr lang="en-US" sz="1800" dirty="0" err="1"/>
              <a:t>url</a:t>
            </a:r>
            <a:r>
              <a:rPr lang="en-US" sz="1800" dirty="0"/>
              <a:t> before every </a:t>
            </a:r>
            <a:r>
              <a:rPr lang="en-US" sz="1800" dirty="0" err="1"/>
              <a:t>axios</a:t>
            </a:r>
            <a:r>
              <a:rPr lang="en-US" sz="1800" dirty="0"/>
              <a:t> request</a:t>
            </a:r>
          </a:p>
          <a:p>
            <a:r>
              <a:rPr lang="en-US" sz="1800" dirty="0"/>
              <a:t>//if the </a:t>
            </a:r>
            <a:r>
              <a:rPr lang="en-US" sz="1800" dirty="0" err="1"/>
              <a:t>url</a:t>
            </a:r>
            <a:r>
              <a:rPr lang="en-US" sz="1800" dirty="0"/>
              <a:t> is relative - then </a:t>
            </a:r>
            <a:r>
              <a:rPr lang="en-US" sz="1800" dirty="0" err="1"/>
              <a:t>axios</a:t>
            </a:r>
            <a:r>
              <a:rPr lang="en-US" sz="1800" dirty="0"/>
              <a:t> will ignore this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 err="1"/>
              <a:t>axios.defaults.baseURL</a:t>
            </a:r>
            <a:r>
              <a:rPr lang="en-US" sz="1800" dirty="0"/>
              <a:t> = "http://localhost:3001/</a:t>
            </a:r>
            <a:r>
              <a:rPr lang="en-US" sz="1800" dirty="0" err="1"/>
              <a:t>api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83709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information to the request</a:t>
            </a:r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654279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axios.interceptors.request.use</a:t>
            </a:r>
            <a:r>
              <a:rPr lang="en-US" sz="1800" dirty="0"/>
              <a:t>((config) =&gt; {</a:t>
            </a:r>
          </a:p>
          <a:p>
            <a:r>
              <a:rPr lang="en-US" sz="1800" dirty="0"/>
              <a:t>  const token = </a:t>
            </a:r>
            <a:r>
              <a:rPr lang="en-US" sz="1800" dirty="0" err="1"/>
              <a:t>localStorage.getItem</a:t>
            </a:r>
            <a:r>
              <a:rPr lang="en-US" sz="1800" dirty="0"/>
              <a:t>("token");</a:t>
            </a:r>
          </a:p>
          <a:p>
            <a:r>
              <a:rPr lang="en-US" sz="1800" dirty="0"/>
              <a:t>  if (token) {</a:t>
            </a:r>
          </a:p>
          <a:p>
            <a:r>
              <a:rPr lang="en-US" sz="1800" dirty="0"/>
              <a:t>    //if token saved in </a:t>
            </a:r>
            <a:r>
              <a:rPr lang="en-US" sz="1800" dirty="0" err="1"/>
              <a:t>localStorage</a:t>
            </a:r>
            <a:r>
              <a:rPr lang="en-US" sz="1800" dirty="0"/>
              <a:t> then</a:t>
            </a:r>
          </a:p>
          <a:p>
            <a:r>
              <a:rPr lang="en-US" sz="1800" dirty="0"/>
              <a:t>    //I want to add the token to the header of the request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config.headers</a:t>
            </a:r>
            <a:r>
              <a:rPr lang="en-US" sz="1800" dirty="0"/>
              <a:t>["x-auth-token"] = token;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config;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149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better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3B2F3-73FA-D106-92B8-53285986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7" y="2624947"/>
            <a:ext cx="4200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i</a:t>
            </a:r>
            <a:r>
              <a:rPr lang="en-US" sz="1800" dirty="0"/>
              <a:t> react-</a:t>
            </a:r>
            <a:r>
              <a:rPr lang="en-US" sz="1800" dirty="0" err="1"/>
              <a:t>toastify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index.js</a:t>
            </a:r>
          </a:p>
          <a:p>
            <a:r>
              <a:rPr lang="en-US" sz="1800" dirty="0"/>
              <a:t>/* </a:t>
            </a:r>
            <a:r>
              <a:rPr lang="en-US" sz="1800" dirty="0" err="1"/>
              <a:t>toastify</a:t>
            </a:r>
            <a:r>
              <a:rPr lang="en-US" sz="1800" dirty="0"/>
              <a:t> */</a:t>
            </a:r>
          </a:p>
          <a:p>
            <a:r>
              <a:rPr lang="en-US" sz="1800" dirty="0"/>
              <a:t>import "react-</a:t>
            </a:r>
            <a:r>
              <a:rPr lang="en-US" sz="1800" dirty="0" err="1"/>
              <a:t>toastify</a:t>
            </a:r>
            <a:r>
              <a:rPr lang="en-US" sz="1800" dirty="0"/>
              <a:t>/</a:t>
            </a:r>
            <a:r>
              <a:rPr lang="en-US" sz="1800" dirty="0" err="1"/>
              <a:t>dist</a:t>
            </a:r>
            <a:r>
              <a:rPr lang="en-US" sz="1800" dirty="0"/>
              <a:t>/ReactToastify.css";</a:t>
            </a:r>
          </a:p>
          <a:p>
            <a:endParaRPr lang="en-US" sz="1800" dirty="0"/>
          </a:p>
          <a:p>
            <a:r>
              <a:rPr lang="en-US" sz="1800" dirty="0"/>
              <a:t>app.js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ToastContainer</a:t>
            </a:r>
            <a:r>
              <a:rPr lang="en-US" sz="1800" dirty="0"/>
              <a:t> } from "react-</a:t>
            </a:r>
            <a:r>
              <a:rPr lang="en-US" sz="1800" dirty="0" err="1"/>
              <a:t>toastify</a:t>
            </a:r>
            <a:r>
              <a:rPr lang="en-US" sz="1800" dirty="0"/>
              <a:t>";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ToastContainer</a:t>
            </a:r>
            <a:r>
              <a:rPr lang="en-US" sz="1800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654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page to display cards</a:t>
            </a:r>
          </a:p>
        </p:txBody>
      </p:sp>
    </p:spTree>
    <p:extLst>
      <p:ext uri="{BB962C8B-B14F-4D97-AF65-F5344CB8AC3E}">
        <p14:creationId xmlns:p14="http://schemas.microsoft.com/office/powerpoint/2010/main" val="1180472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endParaRPr lang="en-US" sz="18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881673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a hook that wait for changes in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(()=&gt;{},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[variable]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variable will change then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call the inner function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!note if the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empty then it will run only once</a:t>
            </a:r>
          </a:p>
        </p:txBody>
      </p:sp>
    </p:spTree>
    <p:extLst>
      <p:ext uri="{BB962C8B-B14F-4D97-AF65-F5344CB8AC3E}">
        <p14:creationId xmlns:p14="http://schemas.microsoft.com/office/powerpoint/2010/main" val="3623219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14FB-4E4D-BC2B-59E4-2CD35FA5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7F04-E0E7-C0EA-4356-032FA219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input and </a:t>
            </a:r>
            <a:r>
              <a:rPr lang="en-US" dirty="0" err="1"/>
              <a:t>btn</a:t>
            </a:r>
            <a:endParaRPr lang="en-US" dirty="0"/>
          </a:p>
          <a:p>
            <a:r>
              <a:rPr lang="en-US" dirty="0"/>
              <a:t>when input has more then 3 chars then the </a:t>
            </a:r>
            <a:r>
              <a:rPr lang="en-US" dirty="0" err="1"/>
              <a:t>btn</a:t>
            </a:r>
            <a:r>
              <a:rPr lang="en-US" dirty="0"/>
              <a:t> will be displayed</a:t>
            </a:r>
          </a:p>
          <a:p>
            <a:r>
              <a:rPr lang="en-US" dirty="0"/>
              <a:t>use USEEFFECT</a:t>
            </a:r>
          </a:p>
        </p:txBody>
      </p:sp>
    </p:spTree>
    <p:extLst>
      <p:ext uri="{BB962C8B-B14F-4D97-AF65-F5344CB8AC3E}">
        <p14:creationId xmlns:p14="http://schemas.microsoft.com/office/powerpoint/2010/main" val="236089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1478011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13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react create array of cards</a:t>
            </a:r>
          </a:p>
          <a:p>
            <a:pPr marL="342900" indent="-342900">
              <a:buAutoNum type="arabicParenR"/>
            </a:pPr>
            <a:r>
              <a:rPr lang="en-US" dirty="0"/>
              <a:t>when user select card to edit – react send the id to the dashboard (parent)</a:t>
            </a:r>
          </a:p>
          <a:p>
            <a:pPr marL="342900" indent="-342900">
              <a:buAutoNum type="arabicParenR"/>
            </a:pPr>
            <a:r>
              <a:rPr lang="en-US" dirty="0"/>
              <a:t>dashboard (parent) send the selected card date to the edit popup (component)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38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dirty="0"/>
              <a:t>user edit the data and the popup send the edited data to the dashboard page (parent)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dashboard (parent) send the data to the server and wait for the response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after dashboard got ok response react will recreate the cards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21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-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because we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when we click on elms inside this div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activates the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as well, this cause a bug because each time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we will press on anything inside the form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it will hide the popup.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to stop this we must use onclick of the from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and use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ev.stopPropagation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(); command to tell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don't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01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to solve a big problem with passing data between components/pages</a:t>
            </a:r>
          </a:p>
          <a:p>
            <a:r>
              <a:rPr lang="en-US" dirty="0"/>
              <a:t>by creating global state accessible from all the components/pages</a:t>
            </a:r>
          </a:p>
          <a:p>
            <a:endParaRPr lang="en-US" dirty="0"/>
          </a:p>
          <a:p>
            <a:r>
              <a:rPr lang="en-US" dirty="0"/>
              <a:t>to install redux use this commands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redux react-redux @reduxjs/toolkit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2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6A0B5-2778-BEF5-3BEE-A21896FC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54" y="1155938"/>
            <a:ext cx="8787443" cy="49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00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2345773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92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redux slice that will store date</a:t>
            </a:r>
          </a:p>
        </p:txBody>
      </p:sp>
    </p:spTree>
    <p:extLst>
      <p:ext uri="{BB962C8B-B14F-4D97-AF65-F5344CB8AC3E}">
        <p14:creationId xmlns:p14="http://schemas.microsoft.com/office/powerpoint/2010/main" val="178917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- </a:t>
            </a:r>
            <a:r>
              <a:rPr lang="en-US" dirty="0" err="1"/>
              <a:t>useSelector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useSelector</a:t>
            </a:r>
            <a:r>
              <a:rPr lang="en-US" dirty="0"/>
              <a:t> is a hook that allows us to get state from redux and use it in our components</a:t>
            </a:r>
          </a:p>
          <a:p>
            <a:endParaRPr lang="en-US" dirty="0"/>
          </a:p>
          <a:p>
            <a:r>
              <a:rPr lang="en-US" dirty="0"/>
              <a:t>import { </a:t>
            </a:r>
            <a:r>
              <a:rPr lang="en-US" dirty="0" err="1"/>
              <a:t>useSelector</a:t>
            </a:r>
            <a:r>
              <a:rPr lang="en-US" dirty="0"/>
              <a:t> } from "react-redux";</a:t>
            </a:r>
          </a:p>
          <a:p>
            <a:r>
              <a:rPr lang="en-US" dirty="0"/>
              <a:t>const </a:t>
            </a:r>
            <a:r>
              <a:rPr lang="en-US" dirty="0" err="1"/>
              <a:t>loggedIn</a:t>
            </a:r>
            <a:r>
              <a:rPr lang="en-US" dirty="0"/>
              <a:t> = </a:t>
            </a:r>
            <a:r>
              <a:rPr lang="en-US" dirty="0" err="1"/>
              <a:t>useSelector</a:t>
            </a:r>
            <a:r>
              <a:rPr lang="en-US" dirty="0"/>
              <a:t>((state) =&gt; </a:t>
            </a:r>
            <a:r>
              <a:rPr lang="en-US" dirty="0" err="1"/>
              <a:t>state.auth.loggedIn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loggedIn</a:t>
            </a:r>
            <a:r>
              <a:rPr lang="en-US" dirty="0"/>
              <a:t> ? "</a:t>
            </a:r>
            <a:r>
              <a:rPr lang="en-US" dirty="0" err="1"/>
              <a:t>bg</a:t>
            </a:r>
            <a:r>
              <a:rPr lang="en-US" dirty="0"/>
              <a:t>-success" : "</a:t>
            </a:r>
            <a:r>
              <a:rPr lang="en-US" dirty="0" err="1"/>
              <a:t>bg</a:t>
            </a:r>
            <a:r>
              <a:rPr lang="en-US" dirty="0"/>
              <a:t>-danger"</a:t>
            </a:r>
          </a:p>
        </p:txBody>
      </p:sp>
    </p:spTree>
    <p:extLst>
      <p:ext uri="{BB962C8B-B14F-4D97-AF65-F5344CB8AC3E}">
        <p14:creationId xmlns:p14="http://schemas.microsoft.com/office/powerpoint/2010/main" val="75970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jwt</a:t>
            </a:r>
            <a:r>
              <a:rPr lang="en-US" b="1" dirty="0"/>
              <a:t>-decode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jwt</a:t>
            </a:r>
            <a:r>
              <a:rPr lang="en-US" dirty="0"/>
              <a:t>-decode its an </a:t>
            </a:r>
            <a:r>
              <a:rPr lang="en-US" dirty="0" err="1"/>
              <a:t>npm</a:t>
            </a:r>
            <a:r>
              <a:rPr lang="en-US" dirty="0"/>
              <a:t> package that allows us to get data stored in </a:t>
            </a:r>
            <a:r>
              <a:rPr lang="en-US" dirty="0" err="1"/>
              <a:t>jwt</a:t>
            </a:r>
            <a:r>
              <a:rPr lang="en-US" dirty="0"/>
              <a:t> token</a:t>
            </a:r>
          </a:p>
          <a:p>
            <a:endParaRPr lang="en-US" dirty="0"/>
          </a:p>
          <a:p>
            <a:r>
              <a:rPr lang="en-US" dirty="0"/>
              <a:t>to install the package we will use 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jwt</a:t>
            </a:r>
            <a:r>
              <a:rPr lang="en-US" dirty="0"/>
              <a:t>-decode</a:t>
            </a:r>
          </a:p>
          <a:p>
            <a:endParaRPr lang="en-US" dirty="0"/>
          </a:p>
          <a:p>
            <a:r>
              <a:rPr lang="en-US" dirty="0"/>
              <a:t>to use it:</a:t>
            </a:r>
          </a:p>
          <a:p>
            <a:r>
              <a:rPr lang="nl-NL" dirty="0"/>
              <a:t>import jwt_decode from "jwt-decode";</a:t>
            </a:r>
          </a:p>
          <a:p>
            <a:r>
              <a:rPr lang="nl-NL" dirty="0"/>
              <a:t>let decoded = jwt_decode(token);</a:t>
            </a:r>
          </a:p>
          <a:p>
            <a:r>
              <a:rPr lang="nl-NL" dirty="0"/>
              <a:t> </a:t>
            </a:r>
          </a:p>
          <a:p>
            <a:r>
              <a:rPr lang="nl-NL" dirty="0"/>
              <a:t>console.log(decoded);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341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counter page and display counter page</a:t>
            </a:r>
          </a:p>
          <a:p>
            <a:r>
              <a:rPr lang="en-US" sz="1800" dirty="0"/>
              <a:t>1) counter page:</a:t>
            </a:r>
          </a:p>
          <a:p>
            <a:pPr lvl="1"/>
            <a:r>
              <a:rPr lang="en-US" sz="1600" dirty="0"/>
              <a:t>input</a:t>
            </a:r>
          </a:p>
          <a:p>
            <a:pPr lvl="1"/>
            <a:r>
              <a:rPr lang="en-US" sz="1600" dirty="0" err="1"/>
              <a:t>btn</a:t>
            </a:r>
            <a:endParaRPr lang="en-US" sz="1600" dirty="0"/>
          </a:p>
          <a:p>
            <a:pPr lvl="1"/>
            <a:r>
              <a:rPr lang="en-US" sz="1600" dirty="0"/>
              <a:t>when user input a number and press on the </a:t>
            </a:r>
            <a:r>
              <a:rPr lang="en-US" sz="1600" dirty="0" err="1"/>
              <a:t>btn</a:t>
            </a:r>
            <a:r>
              <a:rPr lang="en-US" sz="1600" dirty="0"/>
              <a:t> it will add the number to redux state</a:t>
            </a:r>
          </a:p>
          <a:p>
            <a:r>
              <a:rPr lang="en-US" sz="1800" dirty="0"/>
              <a:t>2) display counter page:</a:t>
            </a:r>
          </a:p>
          <a:p>
            <a:pPr lvl="1"/>
            <a:r>
              <a:rPr lang="en-US" sz="1600" dirty="0"/>
              <a:t>it will display in h1 the counter value from redux</a:t>
            </a:r>
          </a:p>
        </p:txBody>
      </p:sp>
    </p:spTree>
    <p:extLst>
      <p:ext uri="{BB962C8B-B14F-4D97-AF65-F5344CB8AC3E}">
        <p14:creationId xmlns:p14="http://schemas.microsoft.com/office/powerpoint/2010/main" val="318803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rrd</a:t>
            </a:r>
            <a:r>
              <a:rPr lang="en-US" sz="1800" dirty="0"/>
              <a:t> is package that allows us to separate our project to pages</a:t>
            </a:r>
          </a:p>
          <a:p>
            <a:r>
              <a:rPr lang="en-US" sz="1600" dirty="0"/>
              <a:t>in our course we will use v5</a:t>
            </a:r>
          </a:p>
          <a:p>
            <a:endParaRPr lang="en-US" sz="1600" dirty="0"/>
          </a:p>
          <a:p>
            <a:r>
              <a:rPr lang="en-US" sz="1600" dirty="0"/>
              <a:t>install: </a:t>
            </a:r>
            <a:r>
              <a:rPr lang="en-US" sz="1600" dirty="0" err="1"/>
              <a:t>npm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react-router-dom@5</a:t>
            </a:r>
          </a:p>
          <a:p>
            <a:endParaRPr lang="en-US" sz="1600" dirty="0"/>
          </a:p>
          <a:p>
            <a:r>
              <a:rPr lang="en-US" sz="1600" dirty="0"/>
              <a:t>index.js: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BrowserRouter</a:t>
            </a:r>
            <a:r>
              <a:rPr lang="en-US" sz="1800" dirty="0"/>
              <a:t> } from "react-router-</a:t>
            </a:r>
            <a:r>
              <a:rPr lang="en-US" sz="1800" dirty="0" err="1"/>
              <a:t>dom</a:t>
            </a:r>
            <a:r>
              <a:rPr lang="en-US" sz="1800" dirty="0"/>
              <a:t>";</a:t>
            </a:r>
          </a:p>
          <a:p>
            <a:r>
              <a:rPr lang="en-US" sz="18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988597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index.js setup the browser router to allow </a:t>
            </a:r>
            <a:r>
              <a:rPr lang="en-US" sz="1800" dirty="0" err="1"/>
              <a:t>rrd</a:t>
            </a:r>
            <a:r>
              <a:rPr lang="en-US" sz="1800" dirty="0"/>
              <a:t> to split the project in to pages</a:t>
            </a:r>
          </a:p>
          <a:p>
            <a:r>
              <a:rPr lang="en-US" sz="1800" dirty="0"/>
              <a:t>&lt;Provider store={store}&gt;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BrowserRouter</a:t>
            </a:r>
            <a:r>
              <a:rPr lang="en-US" sz="1800" dirty="0"/>
              <a:t>&gt;</a:t>
            </a:r>
          </a:p>
          <a:p>
            <a:r>
              <a:rPr lang="en-US" sz="1800" dirty="0"/>
              <a:t>        &lt;App /&gt;</a:t>
            </a:r>
          </a:p>
          <a:p>
            <a:r>
              <a:rPr lang="en-US" sz="1800" dirty="0"/>
              <a:t>      &lt;/</a:t>
            </a:r>
            <a:r>
              <a:rPr lang="en-US" sz="1800" dirty="0" err="1"/>
              <a:t>BrowserRouter</a:t>
            </a:r>
            <a:r>
              <a:rPr lang="en-US" sz="1800" dirty="0"/>
              <a:t>&gt;</a:t>
            </a:r>
          </a:p>
          <a:p>
            <a:r>
              <a:rPr lang="en-US" sz="1800" dirty="0"/>
              <a:t>    &lt;/Provider&gt;</a:t>
            </a:r>
          </a:p>
        </p:txBody>
      </p:sp>
    </p:spTree>
    <p:extLst>
      <p:ext uri="{BB962C8B-B14F-4D97-AF65-F5344CB8AC3E}">
        <p14:creationId xmlns:p14="http://schemas.microsoft.com/office/powerpoint/2010/main" val="5057699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/>
              <a:t>Route component that comes with </a:t>
            </a:r>
            <a:r>
              <a:rPr lang="en-US" sz="1800" dirty="0" err="1"/>
              <a:t>rrd</a:t>
            </a:r>
            <a:r>
              <a:rPr lang="en-US" sz="1800" dirty="0"/>
              <a:t> allow as to create routes</a:t>
            </a:r>
          </a:p>
          <a:p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="container"&gt;</a:t>
            </a:r>
          </a:p>
          <a:p>
            <a:r>
              <a:rPr lang="en-US" sz="1800" dirty="0"/>
              <a:t>&lt;Switch&gt;</a:t>
            </a:r>
          </a:p>
          <a:p>
            <a:r>
              <a:rPr lang="en-US" sz="1800" dirty="0"/>
              <a:t>        &lt;Route path="/"&gt;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HomePage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  &lt;Route path="/login"&gt;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LoginPage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  &lt;Route path="/register"&gt;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RegisterPage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&lt;/Switch&gt;</a:t>
            </a:r>
          </a:p>
          <a:p>
            <a:r>
              <a:rPr lang="en-US" sz="1800" dirty="0"/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66982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r>
              <a:rPr lang="en-US" dirty="0"/>
              <a:t> -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link component will replace a tag</a:t>
            </a:r>
          </a:p>
          <a:p>
            <a:r>
              <a:rPr lang="en-US" sz="1800" dirty="0"/>
              <a:t>when we use a tag to navigate in our website it will refresh the page which will cause to clear everything we store in JavaScript and redux</a:t>
            </a:r>
          </a:p>
          <a:p>
            <a:r>
              <a:rPr lang="en-US" sz="1800" dirty="0"/>
              <a:t>link will navigate in our website without refresh</a:t>
            </a:r>
          </a:p>
          <a:p>
            <a:endParaRPr lang="en-US" sz="1800" dirty="0"/>
          </a:p>
          <a:p>
            <a:r>
              <a:rPr lang="en-US" sz="1800" dirty="0"/>
              <a:t>&lt;Link to=“/home” &gt;home &lt;/Link&gt;</a:t>
            </a:r>
          </a:p>
        </p:txBody>
      </p:sp>
    </p:spTree>
    <p:extLst>
      <p:ext uri="{BB962C8B-B14F-4D97-AF65-F5344CB8AC3E}">
        <p14:creationId xmlns:p14="http://schemas.microsoft.com/office/powerpoint/2010/main" val="37647428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r>
              <a:rPr lang="en-US" dirty="0"/>
              <a:t> - </a:t>
            </a:r>
            <a:r>
              <a:rPr lang="en-US" dirty="0" err="1"/>
              <a:t>NavLink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same as Link but when react detect that the URL is the same as defined in </a:t>
            </a:r>
            <a:r>
              <a:rPr lang="en-US" sz="1800" dirty="0" err="1"/>
              <a:t>NavLink</a:t>
            </a:r>
            <a:r>
              <a:rPr lang="en-US" sz="1800" dirty="0"/>
              <a:t> it will add active class</a:t>
            </a:r>
          </a:p>
          <a:p>
            <a:endParaRPr lang="en-US" sz="1800" dirty="0"/>
          </a:p>
          <a:p>
            <a:r>
              <a:rPr lang="en-US" sz="1800" dirty="0"/>
              <a:t>&lt;Link to=“/home” &gt;home &lt;/Link&gt;</a:t>
            </a:r>
          </a:p>
        </p:txBody>
      </p:sp>
    </p:spTree>
    <p:extLst>
      <p:ext uri="{BB962C8B-B14F-4D97-AF65-F5344CB8AC3E}">
        <p14:creationId xmlns:p14="http://schemas.microsoft.com/office/powerpoint/2010/main" val="29828908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project with dashboard, login page, use redux and react router </a:t>
            </a:r>
            <a:r>
              <a:rPr lang="en-US" sz="1800" dirty="0" err="1"/>
              <a:t>dom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50597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r>
              <a:rPr lang="en-US" dirty="0"/>
              <a:t> - navigate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navigate between react pages we will use </a:t>
            </a:r>
            <a:r>
              <a:rPr lang="en-US" sz="1800" dirty="0" err="1"/>
              <a:t>useHistory</a:t>
            </a:r>
            <a:r>
              <a:rPr lang="en-US" sz="1800" dirty="0"/>
              <a:t> hook</a:t>
            </a:r>
          </a:p>
          <a:p>
            <a:endParaRPr lang="en-US" sz="1800" dirty="0"/>
          </a:p>
          <a:p>
            <a:r>
              <a:rPr lang="en-US" sz="1800" dirty="0"/>
              <a:t>import { </a:t>
            </a:r>
            <a:r>
              <a:rPr lang="en-US" sz="1800" dirty="0" err="1"/>
              <a:t>useHistory</a:t>
            </a:r>
            <a:r>
              <a:rPr lang="en-US" sz="1800" dirty="0"/>
              <a:t> } from "react-router-</a:t>
            </a:r>
            <a:r>
              <a:rPr lang="en-US" sz="1800" dirty="0" err="1"/>
              <a:t>dom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 const history = </a:t>
            </a:r>
            <a:r>
              <a:rPr lang="en-US" sz="1800" dirty="0" err="1"/>
              <a:t>useHistory</a:t>
            </a:r>
            <a:r>
              <a:rPr lang="en-US" sz="1800" dirty="0"/>
              <a:t>();</a:t>
            </a:r>
          </a:p>
          <a:p>
            <a:endParaRPr lang="en-US" sz="1800" dirty="0"/>
          </a:p>
          <a:p>
            <a:r>
              <a:rPr lang="en-US" sz="1800" dirty="0" err="1"/>
              <a:t>history.push</a:t>
            </a:r>
            <a:r>
              <a:rPr lang="en-US" sz="1800" dirty="0"/>
              <a:t>("/dashboard"); //navigate to another page</a:t>
            </a:r>
          </a:p>
        </p:txBody>
      </p:sp>
    </p:spTree>
    <p:extLst>
      <p:ext uri="{BB962C8B-B14F-4D97-AF65-F5344CB8AC3E}">
        <p14:creationId xmlns:p14="http://schemas.microsoft.com/office/powerpoint/2010/main" val="4515099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when user done register navigate to </a:t>
            </a:r>
            <a:r>
              <a:rPr lang="en-US" sz="1800"/>
              <a:t>login page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267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2703</TotalTime>
  <Words>1902</Words>
  <Application>Microsoft Office PowerPoint</Application>
  <PresentationFormat>Widescreen</PresentationFormat>
  <Paragraphs>368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Avenir Next LT Pro</vt:lpstr>
      <vt:lpstr>Avenir Next LT Pro Light</vt:lpstr>
      <vt:lpstr>Calibri</vt:lpstr>
      <vt:lpstr>Consolas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  <vt:lpstr>LocalStorage</vt:lpstr>
      <vt:lpstr>LocalStorage</vt:lpstr>
      <vt:lpstr>axios - baseUrl</vt:lpstr>
      <vt:lpstr>axios - interceptors</vt:lpstr>
      <vt:lpstr>axios - interceptors</vt:lpstr>
      <vt:lpstr>toast</vt:lpstr>
      <vt:lpstr>toast - setup</vt:lpstr>
      <vt:lpstr>HW</vt:lpstr>
      <vt:lpstr>04/07/2022</vt:lpstr>
      <vt:lpstr>useEffect</vt:lpstr>
      <vt:lpstr>TK</vt:lpstr>
      <vt:lpstr>HW</vt:lpstr>
      <vt:lpstr>06/07/2022</vt:lpstr>
      <vt:lpstr>Edit card</vt:lpstr>
      <vt:lpstr>Edit card</vt:lpstr>
      <vt:lpstr>bubbling - problem</vt:lpstr>
      <vt:lpstr>redux</vt:lpstr>
      <vt:lpstr>redux</vt:lpstr>
      <vt:lpstr>HW</vt:lpstr>
      <vt:lpstr>11/07/2022</vt:lpstr>
      <vt:lpstr>TK</vt:lpstr>
      <vt:lpstr>redux - useSelector</vt:lpstr>
      <vt:lpstr>jwt-decode</vt:lpstr>
      <vt:lpstr>TK</vt:lpstr>
      <vt:lpstr>React router dom</vt:lpstr>
      <vt:lpstr>React router dom</vt:lpstr>
      <vt:lpstr>React router dom</vt:lpstr>
      <vt:lpstr>React router dom - Link</vt:lpstr>
      <vt:lpstr>React router dom - NavLink</vt:lpstr>
      <vt:lpstr>HW</vt:lpstr>
      <vt:lpstr>React router dom - navigate</vt:lpstr>
      <vt:lpstr>TK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93</cp:revision>
  <dcterms:created xsi:type="dcterms:W3CDTF">2022-06-20T06:47:20Z</dcterms:created>
  <dcterms:modified xsi:type="dcterms:W3CDTF">2022-07-18T06:38:48Z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