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7"/>
  </p:notesMasterIdLst>
  <p:sldIdLst>
    <p:sldId id="264" r:id="rId5"/>
    <p:sldId id="314" r:id="rId6"/>
    <p:sldId id="317" r:id="rId7"/>
    <p:sldId id="313" r:id="rId8"/>
    <p:sldId id="315" r:id="rId9"/>
    <p:sldId id="316" r:id="rId10"/>
    <p:sldId id="318" r:id="rId11"/>
    <p:sldId id="319" r:id="rId12"/>
    <p:sldId id="321" r:id="rId13"/>
    <p:sldId id="320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8" r:id="rId38"/>
    <p:sldId id="345" r:id="rId39"/>
    <p:sldId id="346" r:id="rId40"/>
    <p:sldId id="347" r:id="rId41"/>
    <p:sldId id="350" r:id="rId42"/>
    <p:sldId id="349" r:id="rId43"/>
    <p:sldId id="351" r:id="rId44"/>
    <p:sldId id="352" r:id="rId45"/>
    <p:sldId id="353" r:id="rId46"/>
    <p:sldId id="354" r:id="rId47"/>
    <p:sldId id="355" r:id="rId48"/>
    <p:sldId id="356" r:id="rId49"/>
    <p:sldId id="357" r:id="rId50"/>
    <p:sldId id="359" r:id="rId51"/>
    <p:sldId id="360" r:id="rId52"/>
    <p:sldId id="361" r:id="rId53"/>
    <p:sldId id="365" r:id="rId54"/>
    <p:sldId id="363" r:id="rId55"/>
    <p:sldId id="364" r:id="rId56"/>
    <p:sldId id="366" r:id="rId57"/>
    <p:sldId id="362" r:id="rId58"/>
    <p:sldId id="367" r:id="rId59"/>
    <p:sldId id="368" r:id="rId60"/>
    <p:sldId id="369" r:id="rId61"/>
    <p:sldId id="370" r:id="rId62"/>
    <p:sldId id="371" r:id="rId63"/>
    <p:sldId id="372" r:id="rId64"/>
    <p:sldId id="373" r:id="rId65"/>
    <p:sldId id="374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11/07/2022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11/07/2022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11/07/2022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11/07/2022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11/07/2022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11/07/2022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11/07/2022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11/07/2022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awesome.com/docs/web/use-with/reac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dirty="0"/>
              <a:t>React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Sit </a:t>
            </a:r>
            <a:r>
              <a:rPr lang="en-US" dirty="0" err="1"/>
              <a:t>Shlomo</a:t>
            </a:r>
            <a:endParaRPr lang="en-US" sz="1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interpoulation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variable</a:t>
            </a:r>
          </a:p>
          <a:p>
            <a:r>
              <a:rPr lang="en-US" dirty="0"/>
              <a:t>in the html section of the code we will write {</a:t>
            </a:r>
            <a:r>
              <a:rPr lang="en-US" dirty="0" err="1"/>
              <a:t>varibaleName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0609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component but should not be reusable </a:t>
            </a:r>
          </a:p>
        </p:txBody>
      </p:sp>
    </p:spTree>
    <p:extLst>
      <p:ext uri="{BB962C8B-B14F-4D97-AF65-F5344CB8AC3E}">
        <p14:creationId xmlns:p14="http://schemas.microsoft.com/office/powerpoint/2010/main" val="1059163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https://reactjs.org/docs/faq-internals.html</a:t>
            </a:r>
          </a:p>
        </p:txBody>
      </p:sp>
    </p:spTree>
    <p:extLst>
      <p:ext uri="{BB962C8B-B14F-4D97-AF65-F5344CB8AC3E}">
        <p14:creationId xmlns:p14="http://schemas.microsoft.com/office/powerpoint/2010/main" val="924546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useState</a:t>
            </a:r>
            <a:r>
              <a:rPr lang="en-US" sz="1800" dirty="0"/>
              <a:t> is hook</a:t>
            </a:r>
          </a:p>
          <a:p>
            <a:r>
              <a:rPr lang="en-US" sz="1800" dirty="0" err="1"/>
              <a:t>useState</a:t>
            </a:r>
            <a:r>
              <a:rPr lang="en-US" sz="1800" dirty="0"/>
              <a:t> is function that accepts initial value and will return array with 2 items</a:t>
            </a:r>
          </a:p>
          <a:p>
            <a:r>
              <a:rPr lang="en-US" sz="1800" dirty="0"/>
              <a:t>Item1 is the value of the state</a:t>
            </a:r>
          </a:p>
          <a:p>
            <a:r>
              <a:rPr lang="en-US" sz="1800" dirty="0"/>
              <a:t>Item2 is function to update the value of the state</a:t>
            </a:r>
          </a:p>
          <a:p>
            <a:r>
              <a:rPr lang="en-US" sz="1800" dirty="0" err="1"/>
              <a:t>useState</a:t>
            </a:r>
            <a:r>
              <a:rPr lang="en-US" sz="1800" dirty="0"/>
              <a:t> must be declared at the top of the function</a:t>
            </a:r>
          </a:p>
          <a:p>
            <a:endParaRPr lang="en-US" sz="1800" dirty="0"/>
          </a:p>
          <a:p>
            <a:r>
              <a:rPr lang="en-US" sz="1800" dirty="0"/>
              <a:t>Example:</a:t>
            </a:r>
          </a:p>
          <a:p>
            <a:r>
              <a:rPr lang="en-US" sz="1800" dirty="0"/>
              <a:t>const [email, </a:t>
            </a:r>
            <a:r>
              <a:rPr lang="en-US" sz="1800" dirty="0" err="1"/>
              <a:t>setEmail</a:t>
            </a:r>
            <a:r>
              <a:rPr lang="en-US" sz="1800" dirty="0"/>
              <a:t>] = </a:t>
            </a:r>
            <a:r>
              <a:rPr lang="en-US" sz="1800" dirty="0" err="1"/>
              <a:t>useState</a:t>
            </a:r>
            <a:r>
              <a:rPr lang="en-US" sz="1800" dirty="0"/>
              <a:t>("");</a:t>
            </a:r>
          </a:p>
        </p:txBody>
      </p:sp>
    </p:spTree>
    <p:extLst>
      <p:ext uri="{BB962C8B-B14F-4D97-AF65-F5344CB8AC3E}">
        <p14:creationId xmlns:p14="http://schemas.microsoft.com/office/powerpoint/2010/main" val="673482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</a:t>
            </a:r>
            <a:r>
              <a:rPr lang="en-US" dirty="0" err="1"/>
              <a:t>falsy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0</a:t>
            </a:r>
          </a:p>
          <a:p>
            <a:r>
              <a:rPr lang="en-US" sz="1800" dirty="0"/>
              <a:t>False</a:t>
            </a:r>
          </a:p>
          <a:p>
            <a:r>
              <a:rPr lang="en-US" sz="1800" dirty="0"/>
              <a:t>Null</a:t>
            </a:r>
          </a:p>
          <a:p>
            <a:r>
              <a:rPr lang="en-US" sz="1800" dirty="0"/>
              <a:t>Undefined</a:t>
            </a:r>
          </a:p>
          <a:p>
            <a:r>
              <a:rPr lang="en-US" sz="1800" dirty="0"/>
              <a:t>“”</a:t>
            </a:r>
          </a:p>
        </p:txBody>
      </p:sp>
    </p:spTree>
    <p:extLst>
      <p:ext uri="{BB962C8B-B14F-4D97-AF65-F5344CB8AC3E}">
        <p14:creationId xmlns:p14="http://schemas.microsoft.com/office/powerpoint/2010/main" val="655966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the login form create msg under password that will say</a:t>
            </a:r>
          </a:p>
          <a:p>
            <a:r>
              <a:rPr lang="en-US" sz="1800" dirty="0"/>
              <a:t>Please provide password with at least 6 characters</a:t>
            </a:r>
          </a:p>
          <a:p>
            <a:r>
              <a:rPr lang="en-US" sz="1800" dirty="0"/>
              <a:t>When the user will create password with at least 6 characters the msg will </a:t>
            </a:r>
            <a:r>
              <a:rPr lang="en-US" sz="1800" dirty="0" err="1"/>
              <a:t>disapear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13236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prevent refresh when using form we will use </a:t>
            </a:r>
            <a:r>
              <a:rPr lang="en-US" sz="1800" dirty="0" err="1"/>
              <a:t>onSubmit</a:t>
            </a:r>
            <a:r>
              <a:rPr lang="en-US" sz="1800" dirty="0"/>
              <a:t> and then we will pass function</a:t>
            </a:r>
          </a:p>
          <a:p>
            <a:r>
              <a:rPr lang="en-US" sz="1800" dirty="0"/>
              <a:t>In the function we will accept one argument </a:t>
            </a:r>
            <a:r>
              <a:rPr lang="en-US" sz="1800" dirty="0" err="1"/>
              <a:t>ev</a:t>
            </a:r>
            <a:endParaRPr lang="en-US" sz="1800" dirty="0"/>
          </a:p>
          <a:p>
            <a:r>
              <a:rPr lang="en-US" sz="1800" dirty="0"/>
              <a:t>And we will do this:</a:t>
            </a:r>
          </a:p>
          <a:p>
            <a:r>
              <a:rPr lang="en-US" sz="1800" dirty="0" err="1"/>
              <a:t>ev.preventDefault</a:t>
            </a:r>
            <a:r>
              <a:rPr lang="en-US" sz="1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10689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Shemot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>
                <a:highlight>
                  <a:srgbClr val="FFFF00"/>
                </a:highlight>
              </a:rPr>
              <a:t>Map</a:t>
            </a:r>
          </a:p>
          <a:p>
            <a:r>
              <a:rPr lang="en-US" sz="1800" dirty="0">
                <a:highlight>
                  <a:srgbClr val="FFFF00"/>
                </a:highlight>
              </a:rPr>
              <a:t>Filter</a:t>
            </a:r>
          </a:p>
          <a:p>
            <a:r>
              <a:rPr lang="en-US" sz="1800" dirty="0">
                <a:highlight>
                  <a:srgbClr val="FFFF00"/>
                </a:highlight>
              </a:rPr>
              <a:t>Father child communication</a:t>
            </a:r>
          </a:p>
          <a:p>
            <a:r>
              <a:rPr lang="en-US" sz="1800" dirty="0" err="1">
                <a:highlight>
                  <a:srgbClr val="FFFF00"/>
                </a:highlight>
              </a:rPr>
              <a:t>Fontawsome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lodash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/>
              <a:t>useEffect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1106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397634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new page that will display list of users from array </a:t>
            </a:r>
          </a:p>
        </p:txBody>
      </p:sp>
    </p:spTree>
    <p:extLst>
      <p:ext uri="{BB962C8B-B14F-4D97-AF65-F5344CB8AC3E}">
        <p14:creationId xmlns:p14="http://schemas.microsoft.com/office/powerpoint/2010/main" val="138996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music </a:t>
            </a:r>
            <a:r>
              <a:rPr lang="en-US" sz="1800" dirty="0">
                <a:effectLst/>
                <a:highlight>
                  <a:srgbClr val="FFFF00"/>
                </a:highlight>
                <a:latin typeface="Segoe UI Emoj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  <a:sym typeface="Segoe UI Emoji" panose="020B0502040204020203" pitchFamily="34" charset="0"/>
              </a:rPr>
              <a:t>😊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nodejs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refresher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to create react project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structure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bootstrap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components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 interpolation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jsx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1596067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2178590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Father child 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2331915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ighlight>
                  <a:srgbClr val="FFFF00"/>
                </a:highlight>
              </a:rPr>
              <a:t>F</a:t>
            </a:r>
            <a:r>
              <a:rPr lang="en-US" dirty="0" err="1"/>
              <a:t>ont</a:t>
            </a:r>
            <a:r>
              <a:rPr lang="en-US" dirty="0" err="1">
                <a:highlight>
                  <a:srgbClr val="FFFF00"/>
                </a:highlight>
              </a:rPr>
              <a:t>a</a:t>
            </a:r>
            <a:r>
              <a:rPr lang="en-US" dirty="0" err="1"/>
              <a:t>wsome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add </a:t>
            </a:r>
            <a:r>
              <a:rPr lang="en-US" sz="1800" dirty="0">
                <a:highlight>
                  <a:srgbClr val="FFFF00"/>
                </a:highlight>
              </a:rPr>
              <a:t>fa</a:t>
            </a:r>
            <a:r>
              <a:rPr lang="en-US" sz="1800" dirty="0"/>
              <a:t> to our project please follow the instructions in the link:</a:t>
            </a:r>
          </a:p>
          <a:p>
            <a:r>
              <a:rPr lang="en-US" sz="1800" dirty="0">
                <a:hlinkClick r:id="rId2"/>
              </a:rPr>
              <a:t>https://fontawesome.com/docs/web/use-with/react/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To add icon from fa you will need to use the next method: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Copy the component icon from there website - &lt;</a:t>
            </a:r>
            <a:r>
              <a:rPr lang="en-US" sz="1800" dirty="0" err="1"/>
              <a:t>FontAwesomeIcon</a:t>
            </a:r>
            <a:r>
              <a:rPr lang="en-US" sz="1800" dirty="0"/>
              <a:t> icon="fa-solid fa-trash-can" /&gt;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Convert the icon from “</a:t>
            </a:r>
            <a:r>
              <a:rPr lang="en-US" sz="1800" dirty="0">
                <a:highlight>
                  <a:srgbClr val="00FFFF"/>
                </a:highlight>
              </a:rPr>
              <a:t>fa-solid</a:t>
            </a:r>
            <a:r>
              <a:rPr lang="en-US" sz="1800" dirty="0"/>
              <a:t> </a:t>
            </a:r>
            <a:r>
              <a:rPr lang="en-US" sz="1800" dirty="0">
                <a:highlight>
                  <a:srgbClr val="00FF00"/>
                </a:highlight>
              </a:rPr>
              <a:t>fa-trash-can</a:t>
            </a:r>
            <a:r>
              <a:rPr lang="en-US" sz="1800" dirty="0"/>
              <a:t>” to “</a:t>
            </a:r>
            <a:r>
              <a:rPr lang="en-US" sz="1800" dirty="0" err="1"/>
              <a:t>faTrashCan</a:t>
            </a:r>
            <a:r>
              <a:rPr lang="en-US" sz="1800" dirty="0"/>
              <a:t>” in the import like so - import { </a:t>
            </a:r>
            <a:r>
              <a:rPr lang="en-US" sz="1800" dirty="0" err="1">
                <a:highlight>
                  <a:srgbClr val="00FF00"/>
                </a:highlight>
              </a:rPr>
              <a:t>faTrashCan</a:t>
            </a:r>
            <a:r>
              <a:rPr lang="en-US" sz="1800" dirty="0"/>
              <a:t> } from "@</a:t>
            </a:r>
            <a:r>
              <a:rPr lang="en-US" sz="1800" dirty="0" err="1"/>
              <a:t>fortawesome</a:t>
            </a:r>
            <a:r>
              <a:rPr lang="en-US" sz="1800" dirty="0"/>
              <a:t>/free-</a:t>
            </a:r>
            <a:r>
              <a:rPr lang="en-US" sz="1800" dirty="0">
                <a:highlight>
                  <a:srgbClr val="00FFFF"/>
                </a:highlight>
              </a:rPr>
              <a:t>solid</a:t>
            </a:r>
            <a:r>
              <a:rPr lang="en-US" sz="1800" dirty="0"/>
              <a:t>-</a:t>
            </a:r>
            <a:r>
              <a:rPr lang="en-US" sz="1800" dirty="0" err="1"/>
              <a:t>svg</a:t>
            </a:r>
            <a:r>
              <a:rPr lang="en-US" sz="1800" dirty="0"/>
              <a:t>-icons";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Make sure that you import from the right module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25105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Lodash</a:t>
            </a:r>
            <a:r>
              <a:rPr lang="en-US" dirty="0"/>
              <a:t> - </a:t>
            </a:r>
            <a:r>
              <a:rPr lang="en-US" dirty="0" err="1"/>
              <a:t>cloneDeep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Install </a:t>
            </a:r>
            <a:r>
              <a:rPr lang="en-US" sz="1800" dirty="0" err="1"/>
              <a:t>lodash</a:t>
            </a:r>
            <a:r>
              <a:rPr lang="en-US" sz="1800" dirty="0"/>
              <a:t> using this command: </a:t>
            </a:r>
            <a:r>
              <a:rPr lang="en-US" sz="1800" dirty="0" err="1"/>
              <a:t>npm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lodash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We will use </a:t>
            </a:r>
            <a:r>
              <a:rPr lang="en-US" sz="1800" dirty="0" err="1"/>
              <a:t>lodash</a:t>
            </a:r>
            <a:r>
              <a:rPr lang="en-US" sz="1800" dirty="0"/>
              <a:t> - </a:t>
            </a:r>
            <a:r>
              <a:rPr lang="en-US" sz="1800" dirty="0" err="1"/>
              <a:t>cloneDeep</a:t>
            </a:r>
            <a:r>
              <a:rPr lang="en-US" sz="1800" dirty="0"/>
              <a:t> to clone the data from the server and then we will change the array</a:t>
            </a:r>
          </a:p>
        </p:txBody>
      </p:sp>
    </p:spTree>
    <p:extLst>
      <p:ext uri="{BB962C8B-B14F-4D97-AF65-F5344CB8AC3E}">
        <p14:creationId xmlns:p14="http://schemas.microsoft.com/office/powerpoint/2010/main" val="2336008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component for reach user</a:t>
            </a:r>
          </a:p>
          <a:p>
            <a:r>
              <a:rPr lang="en-US" sz="1800" dirty="0"/>
              <a:t>When clicking on user it should be deleted</a:t>
            </a:r>
          </a:p>
        </p:txBody>
      </p:sp>
    </p:spTree>
    <p:extLst>
      <p:ext uri="{BB962C8B-B14F-4D97-AF65-F5344CB8AC3E}">
        <p14:creationId xmlns:p14="http://schemas.microsoft.com/office/powerpoint/2010/main" val="2872293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Shemot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>
                <a:highlight>
                  <a:srgbClr val="FFFF00"/>
                </a:highlight>
              </a:rPr>
              <a:t>refs</a:t>
            </a:r>
          </a:p>
          <a:p>
            <a:r>
              <a:rPr lang="en-US" sz="1800" dirty="0" err="1"/>
              <a:t>useEffect</a:t>
            </a:r>
            <a:endParaRPr lang="en-US" sz="1800" dirty="0"/>
          </a:p>
          <a:p>
            <a:r>
              <a:rPr lang="en-US" sz="1800" dirty="0" err="1"/>
              <a:t>axios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3625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Refs is hook that allows us to controls elements like we did in </a:t>
            </a:r>
            <a:r>
              <a:rPr lang="en-US" sz="1800" dirty="0" err="1"/>
              <a:t>js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1) import </a:t>
            </a:r>
            <a:r>
              <a:rPr lang="en-US" sz="1800" dirty="0" err="1"/>
              <a:t>useRef</a:t>
            </a:r>
            <a:r>
              <a:rPr lang="en-US" sz="1800" dirty="0"/>
              <a:t> from </a:t>
            </a:r>
            <a:r>
              <a:rPr lang="en-US" sz="1800" dirty="0" err="1"/>
              <a:t>rect</a:t>
            </a:r>
            <a:endParaRPr lang="en-US" sz="1800" dirty="0"/>
          </a:p>
          <a:p>
            <a:r>
              <a:rPr lang="en-US" sz="1800" dirty="0"/>
              <a:t>2) const </a:t>
            </a:r>
            <a:r>
              <a:rPr lang="en-US" sz="1800" dirty="0" err="1"/>
              <a:t>itemsDiv</a:t>
            </a:r>
            <a:r>
              <a:rPr lang="en-US" sz="1800" dirty="0"/>
              <a:t> = </a:t>
            </a:r>
            <a:r>
              <a:rPr lang="en-US" sz="1800" dirty="0" err="1"/>
              <a:t>useRef</a:t>
            </a:r>
            <a:r>
              <a:rPr lang="en-US" sz="1800" dirty="0"/>
              <a:t>();</a:t>
            </a:r>
          </a:p>
          <a:p>
            <a:r>
              <a:rPr lang="en-US" sz="1800" dirty="0"/>
              <a:t>3) in the element that we want to control add </a:t>
            </a:r>
          </a:p>
          <a:p>
            <a:pPr marL="0" indent="0">
              <a:buNone/>
            </a:pPr>
            <a:r>
              <a:rPr lang="en-US" sz="1800" dirty="0"/>
              <a:t>&lt;div </a:t>
            </a:r>
            <a:r>
              <a:rPr lang="en-US" sz="1800" dirty="0" err="1"/>
              <a:t>className</a:t>
            </a:r>
            <a:r>
              <a:rPr lang="en-US" sz="1800" dirty="0"/>
              <a:t>="items-wrapper-</a:t>
            </a:r>
            <a:r>
              <a:rPr lang="en-US" sz="1800" dirty="0" err="1"/>
              <a:t>imgs</a:t>
            </a:r>
            <a:r>
              <a:rPr lang="en-US" sz="1800" dirty="0"/>
              <a:t>" </a:t>
            </a:r>
            <a:r>
              <a:rPr lang="en-US" sz="1800" dirty="0">
                <a:highlight>
                  <a:srgbClr val="FFFF00"/>
                </a:highlight>
              </a:rPr>
              <a:t>ref={</a:t>
            </a:r>
            <a:r>
              <a:rPr lang="en-US" sz="1800" dirty="0" err="1">
                <a:highlight>
                  <a:srgbClr val="FFFF00"/>
                </a:highlight>
              </a:rPr>
              <a:t>itemsDiv</a:t>
            </a:r>
            <a:r>
              <a:rPr lang="en-US" sz="1800" dirty="0">
                <a:highlight>
                  <a:srgbClr val="FFFF00"/>
                </a:highlight>
              </a:rPr>
              <a:t>}</a:t>
            </a:r>
            <a:r>
              <a:rPr lang="en-US" sz="1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38377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</a:t>
            </a:r>
            <a:r>
              <a:rPr lang="en-US" dirty="0">
                <a:sym typeface="Wingdings" panose="05000000000000000000" pitchFamily="2" charset="2"/>
              </a:rPr>
              <a:t> Server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764FB6-1987-6002-0DF1-904894A92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427" y="2103438"/>
            <a:ext cx="9773146" cy="3849687"/>
          </a:xfrm>
        </p:spPr>
      </p:pic>
    </p:spTree>
    <p:extLst>
      <p:ext uri="{BB962C8B-B14F-4D97-AF65-F5344CB8AC3E}">
        <p14:creationId xmlns:p14="http://schemas.microsoft.com/office/powerpoint/2010/main" val="775424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    Make </a:t>
            </a:r>
            <a:r>
              <a:rPr lang="en-US" sz="1800" dirty="0" err="1"/>
              <a:t>XMLHttpRequests</a:t>
            </a:r>
            <a:r>
              <a:rPr lang="en-US" sz="1800" dirty="0"/>
              <a:t> from the browser</a:t>
            </a:r>
          </a:p>
          <a:p>
            <a:r>
              <a:rPr lang="en-US" sz="1800" dirty="0"/>
              <a:t>    Make http requests from node.js</a:t>
            </a:r>
          </a:p>
          <a:p>
            <a:r>
              <a:rPr lang="en-US" sz="1800" dirty="0"/>
              <a:t>    Supports the Promise API</a:t>
            </a:r>
          </a:p>
          <a:p>
            <a:r>
              <a:rPr lang="en-US" sz="1800" dirty="0"/>
              <a:t>    Intercept request and response</a:t>
            </a:r>
          </a:p>
          <a:p>
            <a:r>
              <a:rPr lang="en-US" sz="1800" dirty="0"/>
              <a:t>    Transform request and response data</a:t>
            </a:r>
          </a:p>
          <a:p>
            <a:r>
              <a:rPr lang="en-US" sz="1800" dirty="0"/>
              <a:t>    Cancel requests</a:t>
            </a:r>
          </a:p>
          <a:p>
            <a:r>
              <a:rPr lang="en-US" sz="1800" dirty="0"/>
              <a:t>    Automatic transforms for JSON data</a:t>
            </a:r>
          </a:p>
          <a:p>
            <a:r>
              <a:rPr lang="en-US" sz="1800" dirty="0"/>
              <a:t>    Client side support for protecting against XSRF</a:t>
            </a:r>
          </a:p>
        </p:txBody>
      </p:sp>
    </p:spTree>
    <p:extLst>
      <p:ext uri="{BB962C8B-B14F-4D97-AF65-F5344CB8AC3E}">
        <p14:creationId xmlns:p14="http://schemas.microsoft.com/office/powerpoint/2010/main" val="3194857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First we need to install </a:t>
            </a:r>
            <a:r>
              <a:rPr lang="en-US" sz="1800" dirty="0" err="1"/>
              <a:t>axios</a:t>
            </a:r>
            <a:endParaRPr lang="en-US" sz="1800" dirty="0"/>
          </a:p>
          <a:p>
            <a:r>
              <a:rPr lang="en-US" sz="1800" dirty="0" err="1"/>
              <a:t>npm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axios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then we need to import </a:t>
            </a:r>
            <a:r>
              <a:rPr lang="en-US" sz="1800" dirty="0" err="1"/>
              <a:t>axios</a:t>
            </a:r>
            <a:r>
              <a:rPr lang="en-US" sz="1800" dirty="0"/>
              <a:t> to our component</a:t>
            </a:r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289232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Easy to use and learn</a:t>
            </a:r>
          </a:p>
          <a:p>
            <a:r>
              <a:rPr lang="en-US" sz="2000" dirty="0"/>
              <a:t>Components</a:t>
            </a:r>
          </a:p>
          <a:p>
            <a:r>
              <a:rPr lang="en-US" sz="2000" dirty="0"/>
              <a:t>Strong community</a:t>
            </a:r>
          </a:p>
          <a:p>
            <a:r>
              <a:rPr lang="en-US" sz="2000" dirty="0"/>
              <a:t>Open source</a:t>
            </a:r>
          </a:p>
          <a:p>
            <a:r>
              <a:rPr lang="en-US" sz="2000" dirty="0"/>
              <a:t>Great performance</a:t>
            </a:r>
          </a:p>
          <a:p>
            <a:r>
              <a:rPr lang="en-US" sz="2000" dirty="0"/>
              <a:t>Scalability</a:t>
            </a:r>
          </a:p>
          <a:p>
            <a:r>
              <a:rPr lang="en-US" sz="2000" dirty="0"/>
              <a:t>lib</a:t>
            </a:r>
          </a:p>
        </p:txBody>
      </p:sp>
    </p:spTree>
    <p:extLst>
      <p:ext uri="{BB962C8B-B14F-4D97-AF65-F5344CB8AC3E}">
        <p14:creationId xmlns:p14="http://schemas.microsoft.com/office/powerpoint/2010/main" val="3087205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send get request</a:t>
            </a:r>
          </a:p>
          <a:p>
            <a:r>
              <a:rPr lang="en-US" sz="1800" dirty="0" err="1"/>
              <a:t>axios</a:t>
            </a:r>
            <a:endParaRPr lang="en-US" sz="1800" dirty="0"/>
          </a:p>
          <a:p>
            <a:r>
              <a:rPr lang="en-US" sz="1800" dirty="0"/>
              <a:t>      .</a:t>
            </a:r>
            <a:r>
              <a:rPr lang="en-US" sz="1800" dirty="0">
                <a:highlight>
                  <a:srgbClr val="FFFF00"/>
                </a:highlight>
              </a:rPr>
              <a:t>get</a:t>
            </a:r>
            <a:r>
              <a:rPr lang="en-US" sz="1800" dirty="0"/>
              <a:t>("https://jsonplaceholder.typicode.com/posts")</a:t>
            </a:r>
          </a:p>
          <a:p>
            <a:r>
              <a:rPr lang="en-US" sz="1800" dirty="0"/>
              <a:t>      .then((data) =&gt; {</a:t>
            </a:r>
          </a:p>
          <a:p>
            <a:r>
              <a:rPr lang="en-US" sz="1800" dirty="0"/>
              <a:t>        console.log("data from </a:t>
            </a:r>
            <a:r>
              <a:rPr lang="en-US" sz="1800" dirty="0" err="1"/>
              <a:t>axios</a:t>
            </a:r>
            <a:r>
              <a:rPr lang="en-US" sz="1800" dirty="0"/>
              <a:t>", </a:t>
            </a:r>
            <a:r>
              <a:rPr lang="en-US" sz="1800" dirty="0" err="1"/>
              <a:t>data.data</a:t>
            </a:r>
            <a:r>
              <a:rPr lang="en-US" sz="1800" dirty="0"/>
              <a:t>);</a:t>
            </a:r>
          </a:p>
          <a:p>
            <a:r>
              <a:rPr lang="en-US" sz="1800" dirty="0"/>
              <a:t>      })</a:t>
            </a:r>
          </a:p>
          <a:p>
            <a:r>
              <a:rPr lang="en-US" sz="1800" dirty="0"/>
              <a:t>      .catch((err) =&gt; console.log("</a:t>
            </a:r>
            <a:r>
              <a:rPr lang="en-US" sz="1800" dirty="0" err="1"/>
              <a:t>errr</a:t>
            </a:r>
            <a:r>
              <a:rPr lang="en-US" sz="1800" dirty="0"/>
              <a:t>", err));</a:t>
            </a:r>
          </a:p>
        </p:txBody>
      </p:sp>
    </p:spTree>
    <p:extLst>
      <p:ext uri="{BB962C8B-B14F-4D97-AF65-F5344CB8AC3E}">
        <p14:creationId xmlns:p14="http://schemas.microsoft.com/office/powerpoint/2010/main" val="4271854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login with </a:t>
            </a:r>
            <a:r>
              <a:rPr lang="en-US" sz="1800"/>
              <a:t>axios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4372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29/06/2022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axios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joi</a:t>
            </a:r>
            <a:r>
              <a:rPr lang="en-US" sz="1800" dirty="0">
                <a:highlight>
                  <a:srgbClr val="FFFF00"/>
                </a:highlight>
              </a:rPr>
              <a:t> - </a:t>
            </a:r>
            <a:r>
              <a:rPr lang="en-US" sz="1800" dirty="0">
                <a:highlight>
                  <a:srgbClr val="FF0000"/>
                </a:highlight>
              </a:rPr>
              <a:t>messages</a:t>
            </a:r>
          </a:p>
        </p:txBody>
      </p:sp>
    </p:spTree>
    <p:extLst>
      <p:ext uri="{BB962C8B-B14F-4D97-AF65-F5344CB8AC3E}">
        <p14:creationId xmlns:p14="http://schemas.microsoft.com/office/powerpoint/2010/main" val="1142904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LocalStorage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localStorage</a:t>
            </a:r>
            <a:r>
              <a:rPr lang="en-US" sz="1800" dirty="0"/>
              <a:t> is building in mini database in the browser</a:t>
            </a:r>
          </a:p>
          <a:p>
            <a:r>
              <a:rPr lang="en-US" sz="1800" dirty="0"/>
              <a:t>can save only string!</a:t>
            </a:r>
          </a:p>
          <a:p>
            <a:endParaRPr lang="en-US" sz="1800" dirty="0"/>
          </a:p>
          <a:p>
            <a:r>
              <a:rPr lang="en-US" sz="1800" dirty="0"/>
              <a:t>to store new record use this command</a:t>
            </a:r>
          </a:p>
          <a:p>
            <a:r>
              <a:rPr lang="nl-NL" sz="1800" dirty="0"/>
              <a:t>localStorage.setItem(“key", “value”);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71302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LocalStorage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EFAF0A-29D7-99D6-42EA-7E04F1EB9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323" y="1813369"/>
            <a:ext cx="66294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182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</a:t>
            </a:r>
            <a:r>
              <a:rPr lang="en-US" dirty="0" err="1"/>
              <a:t>baseUrl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</a:t>
            </a:r>
            <a:r>
              <a:rPr lang="en-US" sz="1800" dirty="0"/>
              <a:t> gives us the option to add base </a:t>
            </a:r>
            <a:r>
              <a:rPr lang="en-US" sz="1800" dirty="0" err="1"/>
              <a:t>url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in index.js file</a:t>
            </a:r>
          </a:p>
          <a:p>
            <a:endParaRPr lang="en-US" sz="1800" dirty="0"/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  <a:p>
            <a:endParaRPr lang="en-US" sz="1800" dirty="0"/>
          </a:p>
          <a:p>
            <a:r>
              <a:rPr lang="en-US" sz="1800" dirty="0"/>
              <a:t>//add this </a:t>
            </a:r>
            <a:r>
              <a:rPr lang="en-US" sz="1800" dirty="0" err="1"/>
              <a:t>url</a:t>
            </a:r>
            <a:r>
              <a:rPr lang="en-US" sz="1800" dirty="0"/>
              <a:t> before every </a:t>
            </a:r>
            <a:r>
              <a:rPr lang="en-US" sz="1800" dirty="0" err="1"/>
              <a:t>axios</a:t>
            </a:r>
            <a:r>
              <a:rPr lang="en-US" sz="1800" dirty="0"/>
              <a:t> request</a:t>
            </a:r>
          </a:p>
          <a:p>
            <a:r>
              <a:rPr lang="en-US" sz="1800" dirty="0"/>
              <a:t>//if the </a:t>
            </a:r>
            <a:r>
              <a:rPr lang="en-US" sz="1800" dirty="0" err="1"/>
              <a:t>url</a:t>
            </a:r>
            <a:r>
              <a:rPr lang="en-US" sz="1800" dirty="0"/>
              <a:t> is relative - then </a:t>
            </a:r>
            <a:r>
              <a:rPr lang="en-US" sz="1800" dirty="0" err="1"/>
              <a:t>axios</a:t>
            </a:r>
            <a:r>
              <a:rPr lang="en-US" sz="1800" dirty="0"/>
              <a:t> will ignore this </a:t>
            </a:r>
            <a:r>
              <a:rPr lang="en-US" sz="1800" dirty="0" err="1"/>
              <a:t>url</a:t>
            </a:r>
            <a:endParaRPr lang="en-US" sz="1800" dirty="0"/>
          </a:p>
          <a:p>
            <a:r>
              <a:rPr lang="en-US" sz="1800" dirty="0" err="1"/>
              <a:t>axios.defaults.baseURL</a:t>
            </a:r>
            <a:r>
              <a:rPr lang="en-US" sz="1800" dirty="0"/>
              <a:t> = "http://localhost:3001/</a:t>
            </a:r>
            <a:r>
              <a:rPr lang="en-US" sz="1800" dirty="0" err="1"/>
              <a:t>api</a:t>
            </a:r>
            <a:r>
              <a:rPr lang="en-US" sz="1800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18837095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interceptors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</a:t>
            </a:r>
            <a:r>
              <a:rPr lang="en-US" sz="1800" dirty="0"/>
              <a:t> gives us the option to add information to the request</a:t>
            </a:r>
          </a:p>
          <a:p>
            <a:endParaRPr lang="en-US" sz="1800" dirty="0"/>
          </a:p>
          <a:p>
            <a:r>
              <a:rPr lang="en-US" sz="1800" dirty="0"/>
              <a:t>in index.js file</a:t>
            </a:r>
          </a:p>
          <a:p>
            <a:endParaRPr lang="en-US" sz="1800" dirty="0"/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  <a:p>
            <a:endParaRPr lang="en-US" sz="1800" dirty="0"/>
          </a:p>
          <a:p>
            <a:r>
              <a:rPr lang="en-US" sz="1800" dirty="0"/>
              <a:t>then</a:t>
            </a:r>
          </a:p>
        </p:txBody>
      </p:sp>
    </p:spTree>
    <p:extLst>
      <p:ext uri="{BB962C8B-B14F-4D97-AF65-F5344CB8AC3E}">
        <p14:creationId xmlns:p14="http://schemas.microsoft.com/office/powerpoint/2010/main" val="26542794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interceptors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axios.interceptors.request.use</a:t>
            </a:r>
            <a:r>
              <a:rPr lang="en-US" sz="1800" dirty="0"/>
              <a:t>((config) =&gt; {</a:t>
            </a:r>
          </a:p>
          <a:p>
            <a:r>
              <a:rPr lang="en-US" sz="1800" dirty="0"/>
              <a:t>  const token = </a:t>
            </a:r>
            <a:r>
              <a:rPr lang="en-US" sz="1800" dirty="0" err="1"/>
              <a:t>localStorage.getItem</a:t>
            </a:r>
            <a:r>
              <a:rPr lang="en-US" sz="1800" dirty="0"/>
              <a:t>("token");</a:t>
            </a:r>
          </a:p>
          <a:p>
            <a:r>
              <a:rPr lang="en-US" sz="1800" dirty="0"/>
              <a:t>  if (token) {</a:t>
            </a:r>
          </a:p>
          <a:p>
            <a:r>
              <a:rPr lang="en-US" sz="1800" dirty="0"/>
              <a:t>    //if token saved in </a:t>
            </a:r>
            <a:r>
              <a:rPr lang="en-US" sz="1800" dirty="0" err="1"/>
              <a:t>localStorage</a:t>
            </a:r>
            <a:r>
              <a:rPr lang="en-US" sz="1800" dirty="0"/>
              <a:t> then</a:t>
            </a:r>
          </a:p>
          <a:p>
            <a:r>
              <a:rPr lang="en-US" sz="1800" dirty="0"/>
              <a:t>    //I want to add the token to the header of the request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config.headers</a:t>
            </a:r>
            <a:r>
              <a:rPr lang="en-US" sz="1800" dirty="0"/>
              <a:t>["x-auth-token"] = token;</a:t>
            </a:r>
          </a:p>
          <a:p>
            <a:r>
              <a:rPr lang="en-US" sz="1800" dirty="0"/>
              <a:t>  }</a:t>
            </a:r>
          </a:p>
          <a:p>
            <a:r>
              <a:rPr lang="en-US" sz="1800" dirty="0"/>
              <a:t>  return config;</a:t>
            </a:r>
          </a:p>
          <a:p>
            <a:r>
              <a:rPr lang="en-US" sz="18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2614997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better alerts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63B2F3-73FA-D106-92B8-53285986F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047" y="2624947"/>
            <a:ext cx="42005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670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toast -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install </a:t>
            </a:r>
            <a:r>
              <a:rPr lang="en-US" sz="1800" dirty="0" err="1"/>
              <a:t>i</a:t>
            </a:r>
            <a:r>
              <a:rPr lang="en-US" sz="1800" dirty="0"/>
              <a:t> react-</a:t>
            </a:r>
            <a:r>
              <a:rPr lang="en-US" sz="1800" dirty="0" err="1"/>
              <a:t>toastify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index.js</a:t>
            </a:r>
          </a:p>
          <a:p>
            <a:r>
              <a:rPr lang="en-US" sz="1800" dirty="0"/>
              <a:t>/* </a:t>
            </a:r>
            <a:r>
              <a:rPr lang="en-US" sz="1800" dirty="0" err="1"/>
              <a:t>toastify</a:t>
            </a:r>
            <a:r>
              <a:rPr lang="en-US" sz="1800" dirty="0"/>
              <a:t> */</a:t>
            </a:r>
          </a:p>
          <a:p>
            <a:r>
              <a:rPr lang="en-US" sz="1800" dirty="0"/>
              <a:t>import "react-</a:t>
            </a:r>
            <a:r>
              <a:rPr lang="en-US" sz="1800" dirty="0" err="1"/>
              <a:t>toastify</a:t>
            </a:r>
            <a:r>
              <a:rPr lang="en-US" sz="1800" dirty="0"/>
              <a:t>/</a:t>
            </a:r>
            <a:r>
              <a:rPr lang="en-US" sz="1800" dirty="0" err="1"/>
              <a:t>dist</a:t>
            </a:r>
            <a:r>
              <a:rPr lang="en-US" sz="1800" dirty="0"/>
              <a:t>/ReactToastify.css";</a:t>
            </a:r>
          </a:p>
          <a:p>
            <a:endParaRPr lang="en-US" sz="1800" dirty="0"/>
          </a:p>
          <a:p>
            <a:r>
              <a:rPr lang="en-US" sz="1800" dirty="0"/>
              <a:t>app.js</a:t>
            </a:r>
          </a:p>
          <a:p>
            <a:r>
              <a:rPr lang="en-US" sz="1800" dirty="0"/>
              <a:t>import { </a:t>
            </a:r>
            <a:r>
              <a:rPr lang="en-US" sz="1800" dirty="0" err="1"/>
              <a:t>ToastContainer</a:t>
            </a:r>
            <a:r>
              <a:rPr lang="en-US" sz="1800" dirty="0"/>
              <a:t> } from "react-</a:t>
            </a:r>
            <a:r>
              <a:rPr lang="en-US" sz="1800" dirty="0" err="1"/>
              <a:t>toastify</a:t>
            </a:r>
            <a:r>
              <a:rPr lang="en-US" sz="1800" dirty="0"/>
              <a:t>";</a:t>
            </a:r>
          </a:p>
          <a:p>
            <a:r>
              <a:rPr lang="en-US" sz="1800" dirty="0"/>
              <a:t>&lt;</a:t>
            </a:r>
            <a:r>
              <a:rPr lang="en-US" sz="1800" dirty="0" err="1"/>
              <a:t>ToastContainer</a:t>
            </a:r>
            <a:r>
              <a:rPr lang="en-US" sz="1800" dirty="0"/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654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create-react-app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npx</a:t>
            </a:r>
            <a:r>
              <a:rPr lang="en-US" sz="2000" dirty="0"/>
              <a:t> create-react-app first-project</a:t>
            </a:r>
          </a:p>
          <a:p>
            <a:pPr algn="l"/>
            <a:r>
              <a:rPr lang="en-US" sz="2000" dirty="0"/>
              <a:t>create new project with all the files</a:t>
            </a:r>
          </a:p>
          <a:p>
            <a:pPr algn="l"/>
            <a:r>
              <a:rPr lang="en-US" sz="2000" dirty="0"/>
              <a:t>create development environment</a:t>
            </a:r>
          </a:p>
          <a:p>
            <a:pPr lvl="1"/>
            <a:r>
              <a:rPr lang="en-US" sz="1800" dirty="0"/>
              <a:t>dev server </a:t>
            </a:r>
          </a:p>
          <a:p>
            <a:pPr lvl="1"/>
            <a:endParaRPr lang="en-US" sz="1800" dirty="0"/>
          </a:p>
          <a:p>
            <a:r>
              <a:rPr lang="en-US" sz="2000" dirty="0"/>
              <a:t>do not use special characters when naming the folder</a:t>
            </a:r>
          </a:p>
        </p:txBody>
      </p:sp>
    </p:spTree>
    <p:extLst>
      <p:ext uri="{BB962C8B-B14F-4D97-AF65-F5344CB8AC3E}">
        <p14:creationId xmlns:p14="http://schemas.microsoft.com/office/powerpoint/2010/main" val="32661873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page to display cards</a:t>
            </a:r>
          </a:p>
        </p:txBody>
      </p:sp>
    </p:spTree>
    <p:extLst>
      <p:ext uri="{BB962C8B-B14F-4D97-AF65-F5344CB8AC3E}">
        <p14:creationId xmlns:p14="http://schemas.microsoft.com/office/powerpoint/2010/main" val="11804721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04/07/2022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hw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endParaRPr lang="en-US" sz="1800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cards panel</a:t>
            </a: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4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endParaRPr lang="en-US" sz="14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edit</a:t>
            </a: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4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delete</a:t>
            </a:r>
            <a:endParaRPr lang="en-US" sz="14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redux</a:t>
            </a:r>
          </a:p>
        </p:txBody>
      </p:sp>
    </p:spTree>
    <p:extLst>
      <p:ext uri="{BB962C8B-B14F-4D97-AF65-F5344CB8AC3E}">
        <p14:creationId xmlns:p14="http://schemas.microsoft.com/office/powerpoint/2010/main" val="8816735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useEffect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it a hook that wait for changes in 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dependency array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(()=&gt;{}, </a:t>
            </a: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[variable]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when variable will change then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will call the inner function</a:t>
            </a: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!note if the 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dependency array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empty then it will run only once</a:t>
            </a:r>
          </a:p>
        </p:txBody>
      </p:sp>
    </p:spTree>
    <p:extLst>
      <p:ext uri="{BB962C8B-B14F-4D97-AF65-F5344CB8AC3E}">
        <p14:creationId xmlns:p14="http://schemas.microsoft.com/office/powerpoint/2010/main" val="36232193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14FB-4E4D-BC2B-59E4-2CD35FA5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67F04-E0E7-C0EA-4356-032FA2198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input and </a:t>
            </a:r>
            <a:r>
              <a:rPr lang="en-US" dirty="0" err="1"/>
              <a:t>btn</a:t>
            </a:r>
            <a:endParaRPr lang="en-US" dirty="0"/>
          </a:p>
          <a:p>
            <a:r>
              <a:rPr lang="en-US" dirty="0"/>
              <a:t>when input has more then 3 chars then the </a:t>
            </a:r>
            <a:r>
              <a:rPr lang="en-US" dirty="0" err="1"/>
              <a:t>btn</a:t>
            </a:r>
            <a:r>
              <a:rPr lang="en-US" dirty="0"/>
              <a:t> will be displayed</a:t>
            </a:r>
          </a:p>
          <a:p>
            <a:r>
              <a:rPr lang="en-US" dirty="0"/>
              <a:t>use USEEFFECT</a:t>
            </a:r>
          </a:p>
        </p:txBody>
      </p:sp>
    </p:spTree>
    <p:extLst>
      <p:ext uri="{BB962C8B-B14F-4D97-AF65-F5344CB8AC3E}">
        <p14:creationId xmlns:p14="http://schemas.microsoft.com/office/powerpoint/2010/main" val="2360894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edit card popup</a:t>
            </a:r>
          </a:p>
        </p:txBody>
      </p:sp>
    </p:spTree>
    <p:extLst>
      <p:ext uri="{BB962C8B-B14F-4D97-AF65-F5344CB8AC3E}">
        <p14:creationId xmlns:p14="http://schemas.microsoft.com/office/powerpoint/2010/main" val="14780117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06/07/2022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cards panel</a:t>
            </a: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edit</a:t>
            </a: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delete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redux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8133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card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4CC2A-EC69-3227-1175-6F17AB89B922}"/>
              </a:ext>
            </a:extLst>
          </p:cNvPr>
          <p:cNvSpPr txBox="1"/>
          <p:nvPr/>
        </p:nvSpPr>
        <p:spPr>
          <a:xfrm>
            <a:off x="733245" y="2014194"/>
            <a:ext cx="228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react create array of cards</a:t>
            </a:r>
          </a:p>
          <a:p>
            <a:pPr marL="342900" indent="-342900">
              <a:buAutoNum type="arabicParenR"/>
            </a:pPr>
            <a:r>
              <a:rPr lang="en-US" dirty="0"/>
              <a:t>when user select card to edit – react send the id to the dashboard (parent)</a:t>
            </a:r>
          </a:p>
          <a:p>
            <a:pPr marL="342900" indent="-342900">
              <a:buAutoNum type="arabicParenR"/>
            </a:pPr>
            <a:r>
              <a:rPr lang="en-US" dirty="0"/>
              <a:t>dashboard (parent) send the selected card date to the edit popup (component)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96E011-6DD2-1313-EBA5-EE37141C1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158" y="2014194"/>
            <a:ext cx="8405004" cy="394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385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card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4CC2A-EC69-3227-1175-6F17AB89B922}"/>
              </a:ext>
            </a:extLst>
          </p:cNvPr>
          <p:cNvSpPr txBox="1"/>
          <p:nvPr/>
        </p:nvSpPr>
        <p:spPr>
          <a:xfrm>
            <a:off x="733245" y="2014194"/>
            <a:ext cx="228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4"/>
            </a:pPr>
            <a:r>
              <a:rPr lang="en-US" dirty="0"/>
              <a:t>user edit the data and the popup send the edited data to the dashboard page (parent)</a:t>
            </a:r>
          </a:p>
          <a:p>
            <a:pPr marL="342900" indent="-342900">
              <a:buFont typeface="+mj-lt"/>
              <a:buAutoNum type="arabicParenR" startAt="4"/>
            </a:pPr>
            <a:r>
              <a:rPr lang="en-US" dirty="0"/>
              <a:t>dashboard (parent) send the data to the server and wait for the response</a:t>
            </a:r>
          </a:p>
          <a:p>
            <a:pPr marL="342900" indent="-342900">
              <a:buFont typeface="+mj-lt"/>
              <a:buAutoNum type="arabicParenR" startAt="4"/>
            </a:pPr>
            <a:r>
              <a:rPr lang="en-US" dirty="0"/>
              <a:t>after dashboard got ok response react will recreate the cards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96E011-6DD2-1313-EBA5-EE37141C1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158" y="2014194"/>
            <a:ext cx="8405004" cy="394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218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bubbling -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because we use onclick of the div (parent)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when we click on elms inside this div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i="1" dirty="0" err="1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 activates the onclick of the div (parent)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as well, this cause a bug because each time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we will press on anything inside the form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it will hide the popup.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to stop this we must use onclick of the from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and use </a:t>
            </a:r>
            <a:r>
              <a:rPr lang="en-US" sz="2000" b="0" i="1" dirty="0" err="1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ev.stopPropagation</a:t>
            </a:r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(); command to tell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i="1" dirty="0" err="1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 don't use onclick of the div (parent)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8013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ABDA-916E-AB3F-5616-E014AEDD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6888F-D215-2EE0-FF2C-6CEA4A1C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come to solve a big problem with passing data between components/pages</a:t>
            </a:r>
          </a:p>
          <a:p>
            <a:r>
              <a:rPr lang="en-US" dirty="0"/>
              <a:t>by creating global state accessible from all the components/pages</a:t>
            </a:r>
          </a:p>
          <a:p>
            <a:endParaRPr lang="en-US" dirty="0"/>
          </a:p>
          <a:p>
            <a:r>
              <a:rPr lang="en-US" dirty="0"/>
              <a:t>to install redux use this commands</a:t>
            </a:r>
          </a:p>
          <a:p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redux react-redux @reduxjs/toolkit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28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JavaScript</a:t>
            </a:r>
          </a:p>
          <a:p>
            <a:r>
              <a:rPr lang="en-US" sz="2000" dirty="0"/>
              <a:t>html</a:t>
            </a:r>
          </a:p>
          <a:p>
            <a:r>
              <a:rPr lang="en-US" sz="2000" dirty="0"/>
              <a:t>together</a:t>
            </a:r>
          </a:p>
          <a:p>
            <a:endParaRPr lang="en-US" sz="2000" dirty="0"/>
          </a:p>
          <a:p>
            <a:r>
              <a:rPr lang="en-US" sz="2000" dirty="0"/>
              <a:t>class (</a:t>
            </a:r>
            <a:r>
              <a:rPr lang="en-US" sz="2000" dirty="0" err="1"/>
              <a:t>css</a:t>
            </a:r>
            <a:r>
              <a:rPr lang="en-US" sz="2000" dirty="0"/>
              <a:t>) will be from now on </a:t>
            </a:r>
            <a:r>
              <a:rPr lang="en-US" sz="2000" dirty="0" err="1"/>
              <a:t>className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We can execute only one command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53005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ABDA-916E-AB3F-5616-E014AEDD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6888F-D215-2EE0-FF2C-6CEA4A1C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56A0B5-2778-BEF5-3BEE-A21896FCA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954" y="1155938"/>
            <a:ext cx="8787443" cy="494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003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edit card popup</a:t>
            </a:r>
          </a:p>
        </p:txBody>
      </p:sp>
    </p:spTree>
    <p:extLst>
      <p:ext uri="{BB962C8B-B14F-4D97-AF65-F5344CB8AC3E}">
        <p14:creationId xmlns:p14="http://schemas.microsoft.com/office/powerpoint/2010/main" val="23457737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11/07/2022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redux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1924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redux slice that will store date</a:t>
            </a:r>
          </a:p>
        </p:txBody>
      </p:sp>
    </p:spTree>
    <p:extLst>
      <p:ext uri="{BB962C8B-B14F-4D97-AF65-F5344CB8AC3E}">
        <p14:creationId xmlns:p14="http://schemas.microsoft.com/office/powerpoint/2010/main" val="1789177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ABDA-916E-AB3F-5616-E014AEDD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- </a:t>
            </a:r>
            <a:r>
              <a:rPr lang="en-US" dirty="0" err="1"/>
              <a:t>useSelector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6888F-D215-2EE0-FF2C-6CEA4A1C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useSelector</a:t>
            </a:r>
            <a:r>
              <a:rPr lang="en-US" dirty="0"/>
              <a:t> is a hook that allows us to get state from redux and use it in our components</a:t>
            </a:r>
          </a:p>
          <a:p>
            <a:endParaRPr lang="en-US" dirty="0"/>
          </a:p>
          <a:p>
            <a:r>
              <a:rPr lang="en-US" dirty="0"/>
              <a:t>import { </a:t>
            </a:r>
            <a:r>
              <a:rPr lang="en-US" dirty="0" err="1"/>
              <a:t>useSelector</a:t>
            </a:r>
            <a:r>
              <a:rPr lang="en-US" dirty="0"/>
              <a:t> } from "react-redux";</a:t>
            </a:r>
          </a:p>
          <a:p>
            <a:r>
              <a:rPr lang="en-US" dirty="0"/>
              <a:t>const </a:t>
            </a:r>
            <a:r>
              <a:rPr lang="en-US" dirty="0" err="1"/>
              <a:t>loggedIn</a:t>
            </a:r>
            <a:r>
              <a:rPr lang="en-US" dirty="0"/>
              <a:t> = </a:t>
            </a:r>
            <a:r>
              <a:rPr lang="en-US" dirty="0" err="1"/>
              <a:t>useSelector</a:t>
            </a:r>
            <a:r>
              <a:rPr lang="en-US" dirty="0"/>
              <a:t>((state) =&gt; </a:t>
            </a:r>
            <a:r>
              <a:rPr lang="en-US" dirty="0" err="1"/>
              <a:t>state.auth.loggedIn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err="1"/>
              <a:t>loggedIn</a:t>
            </a:r>
            <a:r>
              <a:rPr lang="en-US" dirty="0"/>
              <a:t> ? "</a:t>
            </a:r>
            <a:r>
              <a:rPr lang="en-US" dirty="0" err="1"/>
              <a:t>bg</a:t>
            </a:r>
            <a:r>
              <a:rPr lang="en-US" dirty="0"/>
              <a:t>-success" : "</a:t>
            </a:r>
            <a:r>
              <a:rPr lang="en-US" dirty="0" err="1"/>
              <a:t>bg</a:t>
            </a:r>
            <a:r>
              <a:rPr lang="en-US" dirty="0"/>
              <a:t>-danger"</a:t>
            </a:r>
          </a:p>
        </p:txBody>
      </p:sp>
    </p:spTree>
    <p:extLst>
      <p:ext uri="{BB962C8B-B14F-4D97-AF65-F5344CB8AC3E}">
        <p14:creationId xmlns:p14="http://schemas.microsoft.com/office/powerpoint/2010/main" val="75970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ABDA-916E-AB3F-5616-E014AEDD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jwt</a:t>
            </a:r>
            <a:r>
              <a:rPr lang="en-US" b="1" dirty="0"/>
              <a:t>-decode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6888F-D215-2EE0-FF2C-6CEA4A1C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jwt</a:t>
            </a:r>
            <a:r>
              <a:rPr lang="en-US" dirty="0"/>
              <a:t>-decode its an </a:t>
            </a:r>
            <a:r>
              <a:rPr lang="en-US" dirty="0" err="1"/>
              <a:t>npm</a:t>
            </a:r>
            <a:r>
              <a:rPr lang="en-US" dirty="0"/>
              <a:t> package that allows us to get data stored in </a:t>
            </a:r>
            <a:r>
              <a:rPr lang="en-US" dirty="0" err="1"/>
              <a:t>jwt</a:t>
            </a:r>
            <a:r>
              <a:rPr lang="en-US" dirty="0"/>
              <a:t> token</a:t>
            </a:r>
          </a:p>
          <a:p>
            <a:endParaRPr lang="en-US" dirty="0"/>
          </a:p>
          <a:p>
            <a:r>
              <a:rPr lang="en-US" dirty="0"/>
              <a:t>to install the package we will use </a:t>
            </a:r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jwt</a:t>
            </a:r>
            <a:r>
              <a:rPr lang="en-US" dirty="0"/>
              <a:t>-decode</a:t>
            </a:r>
          </a:p>
          <a:p>
            <a:endParaRPr lang="en-US" dirty="0"/>
          </a:p>
          <a:p>
            <a:r>
              <a:rPr lang="en-US" dirty="0"/>
              <a:t>to use it:</a:t>
            </a:r>
          </a:p>
          <a:p>
            <a:r>
              <a:rPr lang="nl-NL" dirty="0"/>
              <a:t>import jwt_decode from "jwt-decode";</a:t>
            </a:r>
          </a:p>
          <a:p>
            <a:r>
              <a:rPr lang="nl-NL" dirty="0"/>
              <a:t>let decoded = jwt_decode(token);</a:t>
            </a:r>
          </a:p>
          <a:p>
            <a:r>
              <a:rPr lang="nl-NL" dirty="0"/>
              <a:t> </a:t>
            </a:r>
          </a:p>
          <a:p>
            <a:r>
              <a:rPr lang="nl-NL" dirty="0"/>
              <a:t>console.log(decoded);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341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counter page and display counter page</a:t>
            </a:r>
          </a:p>
          <a:p>
            <a:r>
              <a:rPr lang="en-US" sz="1800" dirty="0"/>
              <a:t>1) counter page:</a:t>
            </a:r>
          </a:p>
          <a:p>
            <a:pPr lvl="1"/>
            <a:r>
              <a:rPr lang="en-US" sz="1600" dirty="0"/>
              <a:t>input</a:t>
            </a:r>
          </a:p>
          <a:p>
            <a:pPr lvl="1"/>
            <a:r>
              <a:rPr lang="en-US" sz="1600" dirty="0" err="1"/>
              <a:t>btn</a:t>
            </a:r>
            <a:endParaRPr lang="en-US" sz="1600" dirty="0"/>
          </a:p>
          <a:p>
            <a:pPr lvl="1"/>
            <a:r>
              <a:rPr lang="en-US" sz="1600" dirty="0"/>
              <a:t>when user input a number and press on the </a:t>
            </a:r>
            <a:r>
              <a:rPr lang="en-US" sz="1600" dirty="0" err="1"/>
              <a:t>btn</a:t>
            </a:r>
            <a:r>
              <a:rPr lang="en-US" sz="1600" dirty="0"/>
              <a:t> it will add the number to redux state</a:t>
            </a:r>
          </a:p>
          <a:p>
            <a:r>
              <a:rPr lang="en-US" sz="1800" dirty="0"/>
              <a:t>2) display counter page:</a:t>
            </a:r>
          </a:p>
          <a:p>
            <a:pPr lvl="1"/>
            <a:r>
              <a:rPr lang="en-US" sz="1600" dirty="0"/>
              <a:t>it will display in h1 the counter value from redux</a:t>
            </a:r>
          </a:p>
        </p:txBody>
      </p:sp>
    </p:spTree>
    <p:extLst>
      <p:ext uri="{BB962C8B-B14F-4D97-AF65-F5344CB8AC3E}">
        <p14:creationId xmlns:p14="http://schemas.microsoft.com/office/powerpoint/2010/main" val="318803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 </a:t>
            </a:r>
            <a:r>
              <a:rPr lang="en-US" dirty="0" err="1"/>
              <a:t>dom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rrd</a:t>
            </a:r>
            <a:r>
              <a:rPr lang="en-US" sz="1800" dirty="0"/>
              <a:t> is package that allows us to separate our project to pages</a:t>
            </a:r>
          </a:p>
          <a:p>
            <a:r>
              <a:rPr lang="en-US" sz="1600" dirty="0"/>
              <a:t>in our course we will use v5</a:t>
            </a:r>
          </a:p>
          <a:p>
            <a:endParaRPr lang="en-US" sz="1600" dirty="0"/>
          </a:p>
          <a:p>
            <a:r>
              <a:rPr lang="en-US" sz="1600" dirty="0"/>
              <a:t>install: </a:t>
            </a:r>
            <a:r>
              <a:rPr lang="en-US" sz="1600" dirty="0" err="1"/>
              <a:t>npm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react-router-dom@5</a:t>
            </a:r>
          </a:p>
          <a:p>
            <a:endParaRPr lang="en-US" sz="1600" dirty="0"/>
          </a:p>
          <a:p>
            <a:r>
              <a:rPr lang="en-US" sz="1600" dirty="0"/>
              <a:t>index.js:</a:t>
            </a:r>
          </a:p>
          <a:p>
            <a:r>
              <a:rPr lang="en-US" sz="1800" dirty="0"/>
              <a:t>import { </a:t>
            </a:r>
            <a:r>
              <a:rPr lang="en-US" sz="1800" dirty="0" err="1"/>
              <a:t>BrowserRouter</a:t>
            </a:r>
            <a:r>
              <a:rPr lang="en-US" sz="1800" dirty="0"/>
              <a:t> } from "react-router-</a:t>
            </a:r>
            <a:r>
              <a:rPr lang="en-US" sz="1800" dirty="0" err="1"/>
              <a:t>dom</a:t>
            </a:r>
            <a:r>
              <a:rPr lang="en-US" sz="1800" dirty="0"/>
              <a:t>";</a:t>
            </a:r>
          </a:p>
          <a:p>
            <a:r>
              <a:rPr lang="en-US" sz="1800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9885974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 </a:t>
            </a:r>
            <a:r>
              <a:rPr lang="en-US" dirty="0" err="1"/>
              <a:t>dom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index.js setup the browser router to allow </a:t>
            </a:r>
            <a:r>
              <a:rPr lang="en-US" sz="1800" dirty="0" err="1"/>
              <a:t>rrd</a:t>
            </a:r>
            <a:r>
              <a:rPr lang="en-US" sz="1800" dirty="0"/>
              <a:t> to split the project in to pages</a:t>
            </a:r>
          </a:p>
          <a:p>
            <a:r>
              <a:rPr lang="en-US" sz="1800" dirty="0"/>
              <a:t>&lt;Provider store={store}&gt;</a:t>
            </a:r>
          </a:p>
          <a:p>
            <a:r>
              <a:rPr lang="en-US" sz="1800" dirty="0"/>
              <a:t>      &lt;</a:t>
            </a:r>
            <a:r>
              <a:rPr lang="en-US" sz="1800" dirty="0" err="1"/>
              <a:t>BrowserRouter</a:t>
            </a:r>
            <a:r>
              <a:rPr lang="en-US" sz="1800" dirty="0"/>
              <a:t>&gt;</a:t>
            </a:r>
          </a:p>
          <a:p>
            <a:r>
              <a:rPr lang="en-US" sz="1800" dirty="0"/>
              <a:t>        &lt;App /&gt;</a:t>
            </a:r>
          </a:p>
          <a:p>
            <a:r>
              <a:rPr lang="en-US" sz="1800" dirty="0"/>
              <a:t>      &lt;/</a:t>
            </a:r>
            <a:r>
              <a:rPr lang="en-US" sz="1800" dirty="0" err="1"/>
              <a:t>BrowserRouter</a:t>
            </a:r>
            <a:r>
              <a:rPr lang="en-US" sz="1800" dirty="0"/>
              <a:t>&gt;</a:t>
            </a:r>
          </a:p>
          <a:p>
            <a:r>
              <a:rPr lang="en-US" sz="1800" dirty="0"/>
              <a:t>    &lt;/Provider&gt;</a:t>
            </a:r>
          </a:p>
        </p:txBody>
      </p:sp>
    </p:spTree>
    <p:extLst>
      <p:ext uri="{BB962C8B-B14F-4D97-AF65-F5344CB8AC3E}">
        <p14:creationId xmlns:p14="http://schemas.microsoft.com/office/powerpoint/2010/main" val="5057699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 </a:t>
            </a:r>
            <a:r>
              <a:rPr lang="en-US" dirty="0" err="1"/>
              <a:t>dom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1800" dirty="0"/>
              <a:t>Route component that comes with </a:t>
            </a:r>
            <a:r>
              <a:rPr lang="en-US" sz="1800" dirty="0" err="1"/>
              <a:t>rrd</a:t>
            </a:r>
            <a:r>
              <a:rPr lang="en-US" sz="1800" dirty="0"/>
              <a:t> allow as to create routes</a:t>
            </a:r>
          </a:p>
          <a:p>
            <a:r>
              <a:rPr lang="en-US" sz="1800" dirty="0"/>
              <a:t>&lt;div </a:t>
            </a:r>
            <a:r>
              <a:rPr lang="en-US" sz="1800" dirty="0" err="1"/>
              <a:t>className</a:t>
            </a:r>
            <a:r>
              <a:rPr lang="en-US" sz="1800" dirty="0"/>
              <a:t>="container"&gt;</a:t>
            </a:r>
          </a:p>
          <a:p>
            <a:r>
              <a:rPr lang="en-US" sz="1800" dirty="0"/>
              <a:t>&lt;Switch&gt;</a:t>
            </a:r>
          </a:p>
          <a:p>
            <a:r>
              <a:rPr lang="en-US" sz="1800" dirty="0"/>
              <a:t>        &lt;Route path="/"&gt;</a:t>
            </a:r>
          </a:p>
          <a:p>
            <a:r>
              <a:rPr lang="en-US" sz="1800" dirty="0"/>
              <a:t>          &lt;</a:t>
            </a:r>
            <a:r>
              <a:rPr lang="en-US" sz="1800" dirty="0" err="1"/>
              <a:t>HomePage</a:t>
            </a:r>
            <a:r>
              <a:rPr lang="en-US" sz="1800" dirty="0"/>
              <a:t> /&gt;</a:t>
            </a:r>
          </a:p>
          <a:p>
            <a:r>
              <a:rPr lang="en-US" sz="1800" dirty="0"/>
              <a:t>        &lt;/Route&gt;</a:t>
            </a:r>
          </a:p>
          <a:p>
            <a:r>
              <a:rPr lang="en-US" sz="1800" dirty="0"/>
              <a:t>        &lt;Route path="/login"&gt;</a:t>
            </a:r>
          </a:p>
          <a:p>
            <a:r>
              <a:rPr lang="en-US" sz="1800" dirty="0"/>
              <a:t>          &lt;</a:t>
            </a:r>
            <a:r>
              <a:rPr lang="en-US" sz="1800" dirty="0" err="1"/>
              <a:t>LoginPage</a:t>
            </a:r>
            <a:r>
              <a:rPr lang="en-US" sz="1800" dirty="0"/>
              <a:t> /&gt;</a:t>
            </a:r>
          </a:p>
          <a:p>
            <a:r>
              <a:rPr lang="en-US" sz="1800" dirty="0"/>
              <a:t>        &lt;/Route&gt;</a:t>
            </a:r>
          </a:p>
          <a:p>
            <a:r>
              <a:rPr lang="en-US" sz="1800" dirty="0"/>
              <a:t>        &lt;Route path="/register"&gt;</a:t>
            </a:r>
          </a:p>
          <a:p>
            <a:r>
              <a:rPr lang="en-US" sz="1800" dirty="0"/>
              <a:t>          &lt;</a:t>
            </a:r>
            <a:r>
              <a:rPr lang="en-US" sz="1800" dirty="0" err="1"/>
              <a:t>RegisterPage</a:t>
            </a:r>
            <a:r>
              <a:rPr lang="en-US" sz="1800" dirty="0"/>
              <a:t> /&gt;</a:t>
            </a:r>
          </a:p>
          <a:p>
            <a:r>
              <a:rPr lang="en-US" sz="1800" dirty="0"/>
              <a:t>        &lt;/Route&gt;</a:t>
            </a:r>
          </a:p>
          <a:p>
            <a:r>
              <a:rPr lang="en-US" sz="1800" dirty="0"/>
              <a:t>      &lt;/Switch&gt;</a:t>
            </a:r>
          </a:p>
          <a:p>
            <a:r>
              <a:rPr lang="en-US" sz="1800" dirty="0"/>
              <a:t>    &lt;/div&gt;</a:t>
            </a:r>
          </a:p>
        </p:txBody>
      </p:sp>
    </p:spTree>
    <p:extLst>
      <p:ext uri="{BB962C8B-B14F-4D97-AF65-F5344CB8AC3E}">
        <p14:creationId xmlns:p14="http://schemas.microsoft.com/office/powerpoint/2010/main" val="266982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make sure we in the project folder</a:t>
            </a:r>
          </a:p>
          <a:p>
            <a:r>
              <a:rPr lang="en-US" sz="2000" dirty="0"/>
              <a:t>in the terminal run the follow command</a:t>
            </a:r>
          </a:p>
          <a:p>
            <a:endParaRPr lang="en-US" sz="2000" dirty="0"/>
          </a:p>
          <a:p>
            <a:r>
              <a:rPr lang="en-US" sz="2000" dirty="0" err="1"/>
              <a:t>npm</a:t>
            </a:r>
            <a:r>
              <a:rPr lang="en-US" sz="2000" dirty="0"/>
              <a:t> start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12646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 </a:t>
            </a:r>
            <a:r>
              <a:rPr lang="en-US" dirty="0" err="1"/>
              <a:t>dom</a:t>
            </a:r>
            <a:r>
              <a:rPr lang="en-US" dirty="0"/>
              <a:t> -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link component will replace a tag</a:t>
            </a:r>
          </a:p>
          <a:p>
            <a:r>
              <a:rPr lang="en-US" sz="1800" dirty="0"/>
              <a:t>when we use a tag to navigate in our website it will refresh the page which will cause to clear everything we store in JavaScript and redux</a:t>
            </a:r>
          </a:p>
          <a:p>
            <a:r>
              <a:rPr lang="en-US" sz="1800" dirty="0"/>
              <a:t>link will navigate in our website without refresh</a:t>
            </a:r>
          </a:p>
          <a:p>
            <a:endParaRPr lang="en-US" sz="1800" dirty="0"/>
          </a:p>
          <a:p>
            <a:r>
              <a:rPr lang="en-US" sz="1800" dirty="0"/>
              <a:t>&lt;Link to=“/home” &gt;home &lt;/Link&gt;</a:t>
            </a:r>
          </a:p>
        </p:txBody>
      </p:sp>
    </p:spTree>
    <p:extLst>
      <p:ext uri="{BB962C8B-B14F-4D97-AF65-F5344CB8AC3E}">
        <p14:creationId xmlns:p14="http://schemas.microsoft.com/office/powerpoint/2010/main" val="37647428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 </a:t>
            </a:r>
            <a:r>
              <a:rPr lang="en-US" dirty="0" err="1"/>
              <a:t>dom</a:t>
            </a:r>
            <a:r>
              <a:rPr lang="en-US" dirty="0"/>
              <a:t> - </a:t>
            </a:r>
            <a:r>
              <a:rPr lang="en-US" dirty="0" err="1"/>
              <a:t>NavLink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same as Link but when react detect that the URL is the same as defined in </a:t>
            </a:r>
            <a:r>
              <a:rPr lang="en-US" sz="1800" dirty="0" err="1"/>
              <a:t>NavLink</a:t>
            </a:r>
            <a:r>
              <a:rPr lang="en-US" sz="1800" dirty="0"/>
              <a:t> it will add active class</a:t>
            </a:r>
          </a:p>
          <a:p>
            <a:endParaRPr lang="en-US" sz="1800" dirty="0"/>
          </a:p>
          <a:p>
            <a:r>
              <a:rPr lang="en-US" sz="1800" dirty="0"/>
              <a:t>&lt;Link to=“/home” &gt;home &lt;/Link&gt;</a:t>
            </a:r>
          </a:p>
        </p:txBody>
      </p:sp>
    </p:spTree>
    <p:extLst>
      <p:ext uri="{BB962C8B-B14F-4D97-AF65-F5344CB8AC3E}">
        <p14:creationId xmlns:p14="http://schemas.microsoft.com/office/powerpoint/2010/main" val="29828908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new project with dashboard, login page, use redux and react router </a:t>
            </a:r>
            <a:r>
              <a:rPr lang="en-US" sz="1800" dirty="0" err="1"/>
              <a:t>dom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15059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install bootstrap (the latest stable version) use </a:t>
            </a:r>
          </a:p>
          <a:p>
            <a:r>
              <a:rPr lang="en-US" dirty="0" err="1"/>
              <a:t>npm</a:t>
            </a:r>
            <a:r>
              <a:rPr lang="en-US" dirty="0"/>
              <a:t> install bootstrap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src</a:t>
            </a:r>
            <a:r>
              <a:rPr lang="en-US" dirty="0"/>
              <a:t>/index.js</a:t>
            </a:r>
          </a:p>
          <a:p>
            <a:r>
              <a:rPr lang="en-US" dirty="0"/>
              <a:t>add this 2 lines to add bootstrap to our react project</a:t>
            </a:r>
          </a:p>
          <a:p>
            <a:r>
              <a:rPr lang="en-US" dirty="0"/>
              <a:t>/* import bootstrap to react project */</a:t>
            </a:r>
          </a:p>
          <a:p>
            <a:r>
              <a:rPr lang="en-US" dirty="0"/>
              <a:t>import "../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/bootstrap.css";</a:t>
            </a:r>
          </a:p>
          <a:p>
            <a:r>
              <a:rPr lang="en-US" dirty="0"/>
              <a:t>import "../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js</a:t>
            </a:r>
            <a:r>
              <a:rPr lang="en-US" dirty="0"/>
              <a:t>/bootstrap.bundle.js";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3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create components in components folder</a:t>
            </a:r>
          </a:p>
          <a:p>
            <a:r>
              <a:rPr lang="en-US" dirty="0"/>
              <a:t>the component </a:t>
            </a:r>
            <a:r>
              <a:rPr lang="en-US" dirty="0" err="1"/>
              <a:t>jsx</a:t>
            </a:r>
            <a:r>
              <a:rPr lang="en-US" dirty="0"/>
              <a:t> files will start with CAPITAL letter</a:t>
            </a:r>
          </a:p>
          <a:p>
            <a:r>
              <a:rPr lang="en-US" dirty="0"/>
              <a:t>the component will be function</a:t>
            </a:r>
          </a:p>
          <a:p>
            <a:r>
              <a:rPr lang="en-US" dirty="0"/>
              <a:t>the component will always return html tag</a:t>
            </a:r>
          </a:p>
          <a:p>
            <a:r>
              <a:rPr lang="en-US" dirty="0"/>
              <a:t>if we need to return more then one tag (</a:t>
            </a:r>
            <a:r>
              <a:rPr lang="en-US" dirty="0" err="1"/>
              <a:t>Testcomponent</a:t>
            </a:r>
            <a:r>
              <a:rPr lang="en-US" dirty="0"/>
              <a:t>) we will use Fragment (don’t forget to import)</a:t>
            </a:r>
          </a:p>
          <a:p>
            <a:endParaRPr lang="en-US" dirty="0"/>
          </a:p>
          <a:p>
            <a:r>
              <a:rPr lang="en-US" dirty="0"/>
              <a:t>don’t forget to add</a:t>
            </a:r>
          </a:p>
          <a:p>
            <a:r>
              <a:rPr lang="en-US" dirty="0"/>
              <a:t>export default </a:t>
            </a:r>
            <a:r>
              <a:rPr lang="en-US" dirty="0" err="1"/>
              <a:t>ComponentName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2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should be reusable</a:t>
            </a:r>
          </a:p>
          <a:p>
            <a:endParaRPr lang="en-US" dirty="0"/>
          </a:p>
          <a:p>
            <a:r>
              <a:rPr lang="en-US" dirty="0"/>
              <a:t>build everything with components so the webapp will be more scalable </a:t>
            </a:r>
          </a:p>
        </p:txBody>
      </p:sp>
    </p:spTree>
    <p:extLst>
      <p:ext uri="{BB962C8B-B14F-4D97-AF65-F5344CB8AC3E}">
        <p14:creationId xmlns:p14="http://schemas.microsoft.com/office/powerpoint/2010/main" val="2285688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{6C53597A-8BF4-4F48-8708-E5D770783B46}tf11531919_win32</Template>
  <TotalTime>2701</TotalTime>
  <Words>1853</Words>
  <Application>Microsoft Office PowerPoint</Application>
  <PresentationFormat>Widescreen</PresentationFormat>
  <Paragraphs>358</Paragraphs>
  <Slides>62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Arial</vt:lpstr>
      <vt:lpstr>Avenir Next LT Pro</vt:lpstr>
      <vt:lpstr>Avenir Next LT Pro Light</vt:lpstr>
      <vt:lpstr>Calibri</vt:lpstr>
      <vt:lpstr>Consolas</vt:lpstr>
      <vt:lpstr>Garamond</vt:lpstr>
      <vt:lpstr>Segoe UI Emoji</vt:lpstr>
      <vt:lpstr>SavonVTI</vt:lpstr>
      <vt:lpstr>React</vt:lpstr>
      <vt:lpstr>20/06/2022</vt:lpstr>
      <vt:lpstr>Why react?</vt:lpstr>
      <vt:lpstr>create-react-app </vt:lpstr>
      <vt:lpstr>jsx</vt:lpstr>
      <vt:lpstr>run the project</vt:lpstr>
      <vt:lpstr>Bootstrap</vt:lpstr>
      <vt:lpstr>Component</vt:lpstr>
      <vt:lpstr>Component</vt:lpstr>
      <vt:lpstr>String interpoulation</vt:lpstr>
      <vt:lpstr>Page</vt:lpstr>
      <vt:lpstr>VDOM</vt:lpstr>
      <vt:lpstr>useState</vt:lpstr>
      <vt:lpstr>JS falsy</vt:lpstr>
      <vt:lpstr>TK</vt:lpstr>
      <vt:lpstr>Form</vt:lpstr>
      <vt:lpstr>22/06/2022</vt:lpstr>
      <vt:lpstr>Map</vt:lpstr>
      <vt:lpstr>TK</vt:lpstr>
      <vt:lpstr>Map</vt:lpstr>
      <vt:lpstr>Father child com</vt:lpstr>
      <vt:lpstr>Fontawsome</vt:lpstr>
      <vt:lpstr>Lodash - cloneDeep</vt:lpstr>
      <vt:lpstr>TK</vt:lpstr>
      <vt:lpstr>22/06/2022</vt:lpstr>
      <vt:lpstr>Refs</vt:lpstr>
      <vt:lpstr>Client  Server</vt:lpstr>
      <vt:lpstr>Axios – why?</vt:lpstr>
      <vt:lpstr>Axios – React</vt:lpstr>
      <vt:lpstr>Axios – get</vt:lpstr>
      <vt:lpstr>HW</vt:lpstr>
      <vt:lpstr>29/06/2022</vt:lpstr>
      <vt:lpstr>LocalStorage</vt:lpstr>
      <vt:lpstr>LocalStorage</vt:lpstr>
      <vt:lpstr>axios - baseUrl</vt:lpstr>
      <vt:lpstr>axios - interceptors</vt:lpstr>
      <vt:lpstr>axios - interceptors</vt:lpstr>
      <vt:lpstr>toast</vt:lpstr>
      <vt:lpstr>toast - setup</vt:lpstr>
      <vt:lpstr>HW</vt:lpstr>
      <vt:lpstr>04/07/2022</vt:lpstr>
      <vt:lpstr>useEffect</vt:lpstr>
      <vt:lpstr>TK</vt:lpstr>
      <vt:lpstr>HW</vt:lpstr>
      <vt:lpstr>06/07/2022</vt:lpstr>
      <vt:lpstr>Edit card</vt:lpstr>
      <vt:lpstr>Edit card</vt:lpstr>
      <vt:lpstr>bubbling - problem</vt:lpstr>
      <vt:lpstr>redux</vt:lpstr>
      <vt:lpstr>redux</vt:lpstr>
      <vt:lpstr>HW</vt:lpstr>
      <vt:lpstr>11/07/2022</vt:lpstr>
      <vt:lpstr>TK</vt:lpstr>
      <vt:lpstr>redux - useSelector</vt:lpstr>
      <vt:lpstr>jwt-decode</vt:lpstr>
      <vt:lpstr>TK</vt:lpstr>
      <vt:lpstr>React router dom</vt:lpstr>
      <vt:lpstr>React router dom</vt:lpstr>
      <vt:lpstr>React router dom</vt:lpstr>
      <vt:lpstr>React router dom - Link</vt:lpstr>
      <vt:lpstr>React router dom - NavLink</vt:lpstr>
      <vt:lpstr>HW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23 1313</dc:creator>
  <cp:lastModifiedBy>23 1313</cp:lastModifiedBy>
  <cp:revision>92</cp:revision>
  <dcterms:created xsi:type="dcterms:W3CDTF">2022-06-20T06:47:20Z</dcterms:created>
  <dcterms:modified xsi:type="dcterms:W3CDTF">2022-07-11T12:48:10Z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