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react to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when we ready to deploy our website to the server</a:t>
            </a:r>
          </a:p>
          <a:p>
            <a:r>
              <a:rPr lang="en-US" sz="1800" dirty="0"/>
              <a:t>in our case is </a:t>
            </a:r>
            <a:r>
              <a:rPr lang="en-US" sz="1800" dirty="0" err="1"/>
              <a:t>nodejs</a:t>
            </a:r>
            <a:r>
              <a:rPr lang="en-US" sz="1800" dirty="0"/>
              <a:t> project</a:t>
            </a:r>
          </a:p>
          <a:p>
            <a:r>
              <a:rPr lang="en-US" sz="1800" dirty="0"/>
              <a:t>run </a:t>
            </a:r>
            <a:r>
              <a:rPr lang="en-US" sz="1800" dirty="0" err="1"/>
              <a:t>npm</a:t>
            </a:r>
            <a:r>
              <a:rPr lang="en-US" sz="1800" dirty="0"/>
              <a:t> run build (in react) to create the complied ver.</a:t>
            </a:r>
          </a:p>
          <a:p>
            <a:r>
              <a:rPr lang="en-US" sz="1800" dirty="0"/>
              <a:t>copy the build directory to </a:t>
            </a:r>
            <a:r>
              <a:rPr lang="en-US" sz="1800" dirty="0" err="1"/>
              <a:t>nodejs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nodejs</a:t>
            </a:r>
            <a:r>
              <a:rPr lang="en-US" sz="1800" dirty="0"/>
              <a:t> in app.js:</a:t>
            </a:r>
          </a:p>
          <a:p>
            <a:r>
              <a:rPr lang="en-US" sz="1800" dirty="0"/>
              <a:t>const path = require("path");</a:t>
            </a:r>
          </a:p>
          <a:p>
            <a:r>
              <a:rPr lang="en-US" sz="1800" dirty="0"/>
              <a:t>/* react */</a:t>
            </a:r>
          </a:p>
          <a:p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express.static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"build")));</a:t>
            </a:r>
          </a:p>
          <a:p>
            <a:r>
              <a:rPr lang="en-US" sz="1800" dirty="0" err="1"/>
              <a:t>app.get</a:t>
            </a:r>
            <a:r>
              <a:rPr lang="en-US" sz="1800" dirty="0"/>
              <a:t>("*", (req, res) =&gt;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res.sendFile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"build", "index.html"));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0882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asama</a:t>
            </a:r>
            <a:endParaRPr lang="en-US" sz="1800" dirty="0"/>
          </a:p>
          <a:p>
            <a:r>
              <a:rPr lang="en-US" sz="1800" dirty="0" err="1"/>
              <a:t>hazarot</a:t>
            </a:r>
            <a:endParaRPr lang="en-US" sz="1800" dirty="0"/>
          </a:p>
          <a:p>
            <a:r>
              <a:rPr lang="en-US" sz="1800" dirty="0"/>
              <a:t>react </a:t>
            </a:r>
            <a:r>
              <a:rPr lang="en-US" sz="1800"/>
              <a:t>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756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3086</TotalTime>
  <Words>2012</Words>
  <Application>Microsoft Office PowerPoint</Application>
  <PresentationFormat>Widescreen</PresentationFormat>
  <Paragraphs>384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  <vt:lpstr>Deploy react to nodejs</vt:lpstr>
      <vt:lpstr>20/07/2022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98</cp:revision>
  <dcterms:created xsi:type="dcterms:W3CDTF">2022-06-20T06:47:20Z</dcterms:created>
  <dcterms:modified xsi:type="dcterms:W3CDTF">2022-07-20T06:01:35Z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