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27/06/2022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27/06/2022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945</TotalTime>
  <Words>866</Words>
  <Application>Microsoft Office PowerPoint</Application>
  <PresentationFormat>Widescreen</PresentationFormat>
  <Paragraphs>172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37</cp:revision>
  <dcterms:created xsi:type="dcterms:W3CDTF">2022-06-20T06:47:20Z</dcterms:created>
  <dcterms:modified xsi:type="dcterms:W3CDTF">2022-06-27T10:59:08Z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