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4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8" r:id="rId38"/>
    <p:sldId id="345" r:id="rId39"/>
    <p:sldId id="346" r:id="rId40"/>
    <p:sldId id="347" r:id="rId41"/>
    <p:sldId id="350" r:id="rId42"/>
    <p:sldId id="349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9" r:id="rId51"/>
    <p:sldId id="360" r:id="rId52"/>
    <p:sldId id="36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06/07/2022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06/07/2022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06/07/2022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refs</a:t>
            </a:r>
          </a:p>
          <a:p>
            <a:r>
              <a:rPr lang="en-US" sz="1800" dirty="0" err="1"/>
              <a:t>useEffect</a:t>
            </a:r>
            <a:endParaRPr lang="en-US" sz="1800" dirty="0"/>
          </a:p>
          <a:p>
            <a:r>
              <a:rPr lang="en-US" sz="1800" dirty="0" err="1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6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Refs is hook that allows us to controls elements like we did in </a:t>
            </a:r>
            <a:r>
              <a:rPr lang="en-US" sz="1800" dirty="0" err="1"/>
              <a:t>js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1) import </a:t>
            </a:r>
            <a:r>
              <a:rPr lang="en-US" sz="1800" dirty="0" err="1"/>
              <a:t>useRef</a:t>
            </a:r>
            <a:r>
              <a:rPr lang="en-US" sz="1800" dirty="0"/>
              <a:t> from </a:t>
            </a:r>
            <a:r>
              <a:rPr lang="en-US" sz="1800" dirty="0" err="1"/>
              <a:t>rect</a:t>
            </a:r>
            <a:endParaRPr lang="en-US" sz="1800" dirty="0"/>
          </a:p>
          <a:p>
            <a:r>
              <a:rPr lang="en-US" sz="1800" dirty="0"/>
              <a:t>2) const </a:t>
            </a:r>
            <a:r>
              <a:rPr lang="en-US" sz="1800" dirty="0" err="1"/>
              <a:t>itemsDiv</a:t>
            </a:r>
            <a:r>
              <a:rPr lang="en-US" sz="1800" dirty="0"/>
              <a:t> = </a:t>
            </a:r>
            <a:r>
              <a:rPr lang="en-US" sz="1800" dirty="0" err="1"/>
              <a:t>useRef</a:t>
            </a:r>
            <a:r>
              <a:rPr lang="en-US" sz="1800" dirty="0"/>
              <a:t>();</a:t>
            </a:r>
          </a:p>
          <a:p>
            <a:r>
              <a:rPr lang="en-US" sz="1800" dirty="0"/>
              <a:t>3) in the element that we want to control add </a:t>
            </a:r>
          </a:p>
          <a:p>
            <a:pPr marL="0" indent="0">
              <a:buNone/>
            </a:pPr>
            <a:r>
              <a:rPr lang="en-US" sz="1800" dirty="0"/>
              <a:t>&lt;div </a:t>
            </a:r>
            <a:r>
              <a:rPr lang="en-US" sz="1800" dirty="0" err="1"/>
              <a:t>className</a:t>
            </a:r>
            <a:r>
              <a:rPr lang="en-US" sz="1800" dirty="0"/>
              <a:t>="items-wrapper-</a:t>
            </a:r>
            <a:r>
              <a:rPr lang="en-US" sz="1800" dirty="0" err="1"/>
              <a:t>imgs</a:t>
            </a:r>
            <a:r>
              <a:rPr lang="en-US" sz="1800" dirty="0"/>
              <a:t>" </a:t>
            </a:r>
            <a:r>
              <a:rPr lang="en-US" sz="1800" dirty="0">
                <a:highlight>
                  <a:srgbClr val="FFFF00"/>
                </a:highlight>
              </a:rPr>
              <a:t>ref={</a:t>
            </a:r>
            <a:r>
              <a:rPr lang="en-US" sz="1800" dirty="0" err="1">
                <a:highlight>
                  <a:srgbClr val="FFFF00"/>
                </a:highlight>
              </a:rPr>
              <a:t>itemsDiv</a:t>
            </a:r>
            <a:r>
              <a:rPr lang="en-US" sz="1800" dirty="0">
                <a:highlight>
                  <a:srgbClr val="FFFF00"/>
                </a:highlight>
              </a:rPr>
              <a:t>}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3837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>
                <a:sym typeface="Wingdings" panose="05000000000000000000" pitchFamily="2" charset="2"/>
              </a:rPr>
              <a:t> Server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4FB6-1987-6002-0DF1-904894A9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427" y="2103438"/>
            <a:ext cx="9773146" cy="3849687"/>
          </a:xfrm>
        </p:spPr>
      </p:pic>
    </p:spTree>
    <p:extLst>
      <p:ext uri="{BB962C8B-B14F-4D97-AF65-F5344CB8AC3E}">
        <p14:creationId xmlns:p14="http://schemas.microsoft.com/office/powerpoint/2010/main" val="77542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Make </a:t>
            </a:r>
            <a:r>
              <a:rPr lang="en-US" sz="1800" dirty="0" err="1"/>
              <a:t>XMLHttpRequests</a:t>
            </a:r>
            <a:r>
              <a:rPr lang="en-US" sz="1800" dirty="0"/>
              <a:t> from the browser</a:t>
            </a:r>
          </a:p>
          <a:p>
            <a:r>
              <a:rPr lang="en-US" sz="1800" dirty="0"/>
              <a:t>    Make http requests from node.js</a:t>
            </a:r>
          </a:p>
          <a:p>
            <a:r>
              <a:rPr lang="en-US" sz="1800" dirty="0"/>
              <a:t>    Supports the Promise API</a:t>
            </a:r>
          </a:p>
          <a:p>
            <a:r>
              <a:rPr lang="en-US" sz="1800" dirty="0"/>
              <a:t>    Intercept request and response</a:t>
            </a:r>
          </a:p>
          <a:p>
            <a:r>
              <a:rPr lang="en-US" sz="1800" dirty="0"/>
              <a:t>    Transform request and response data</a:t>
            </a:r>
          </a:p>
          <a:p>
            <a:r>
              <a:rPr lang="en-US" sz="1800" dirty="0"/>
              <a:t>    Cancel requests</a:t>
            </a:r>
          </a:p>
          <a:p>
            <a:r>
              <a:rPr lang="en-US" sz="1800" dirty="0"/>
              <a:t>    Automatic transforms for JSON data</a:t>
            </a:r>
          </a:p>
          <a:p>
            <a:r>
              <a:rPr lang="en-US" sz="1800" dirty="0"/>
              <a:t>    Client side support for protecting against XSRF</a:t>
            </a:r>
          </a:p>
        </p:txBody>
      </p:sp>
    </p:spTree>
    <p:extLst>
      <p:ext uri="{BB962C8B-B14F-4D97-AF65-F5344CB8AC3E}">
        <p14:creationId xmlns:p14="http://schemas.microsoft.com/office/powerpoint/2010/main" val="319485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we need to install </a:t>
            </a:r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axios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then we need to import </a:t>
            </a:r>
            <a:r>
              <a:rPr lang="en-US" sz="1800" dirty="0" err="1"/>
              <a:t>axios</a:t>
            </a:r>
            <a:r>
              <a:rPr lang="en-US" sz="1800" dirty="0"/>
              <a:t> to our component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8923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–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send get request</a:t>
            </a:r>
          </a:p>
          <a:p>
            <a:r>
              <a:rPr lang="en-US" sz="1800" dirty="0" err="1"/>
              <a:t>axios</a:t>
            </a:r>
            <a:endParaRPr lang="en-US" sz="1800" dirty="0"/>
          </a:p>
          <a:p>
            <a:r>
              <a:rPr lang="en-US" sz="1800" dirty="0"/>
              <a:t>      .</a:t>
            </a:r>
            <a:r>
              <a:rPr lang="en-US" sz="1800" dirty="0">
                <a:highlight>
                  <a:srgbClr val="FFFF00"/>
                </a:highlight>
              </a:rPr>
              <a:t>get</a:t>
            </a:r>
            <a:r>
              <a:rPr lang="en-US" sz="1800" dirty="0"/>
              <a:t>("https://jsonplaceholder.typicode.com/posts")</a:t>
            </a:r>
          </a:p>
          <a:p>
            <a:r>
              <a:rPr lang="en-US" sz="1800" dirty="0"/>
              <a:t>      .then((data) =&gt; {</a:t>
            </a:r>
          </a:p>
          <a:p>
            <a:r>
              <a:rPr lang="en-US" sz="1800" dirty="0"/>
              <a:t>        console.log("data from </a:t>
            </a:r>
            <a:r>
              <a:rPr lang="en-US" sz="1800" dirty="0" err="1"/>
              <a:t>axios</a:t>
            </a:r>
            <a:r>
              <a:rPr lang="en-US" sz="1800" dirty="0"/>
              <a:t>", </a:t>
            </a:r>
            <a:r>
              <a:rPr lang="en-US" sz="1800" dirty="0" err="1"/>
              <a:t>data.data</a:t>
            </a:r>
            <a:r>
              <a:rPr lang="en-US" sz="1800" dirty="0"/>
              <a:t>);</a:t>
            </a:r>
          </a:p>
          <a:p>
            <a:r>
              <a:rPr lang="en-US" sz="1800" dirty="0"/>
              <a:t>      })</a:t>
            </a:r>
          </a:p>
          <a:p>
            <a:r>
              <a:rPr lang="en-US" sz="1800" dirty="0"/>
              <a:t>      .catch((err) =&gt; console.log("</a:t>
            </a:r>
            <a:r>
              <a:rPr lang="en-US" sz="1800" dirty="0" err="1"/>
              <a:t>errr</a:t>
            </a:r>
            <a:r>
              <a:rPr lang="en-US" sz="1800" dirty="0"/>
              <a:t>", err));</a:t>
            </a:r>
          </a:p>
        </p:txBody>
      </p:sp>
    </p:spTree>
    <p:extLst>
      <p:ext uri="{BB962C8B-B14F-4D97-AF65-F5344CB8AC3E}">
        <p14:creationId xmlns:p14="http://schemas.microsoft.com/office/powerpoint/2010/main" val="427185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login with </a:t>
            </a:r>
            <a:r>
              <a:rPr lang="en-US" sz="1800"/>
              <a:t>axios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3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axios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joi</a:t>
            </a:r>
            <a:r>
              <a:rPr lang="en-US" sz="1800" dirty="0">
                <a:highlight>
                  <a:srgbClr val="FFFF00"/>
                </a:highlight>
              </a:rPr>
              <a:t> - </a:t>
            </a:r>
            <a:r>
              <a:rPr lang="en-US" sz="1800" dirty="0">
                <a:highlight>
                  <a:srgbClr val="FF0000"/>
                </a:highlight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42904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localStorage</a:t>
            </a:r>
            <a:r>
              <a:rPr lang="en-US" sz="1800" dirty="0"/>
              <a:t> is building in mini database in the browser</a:t>
            </a:r>
          </a:p>
          <a:p>
            <a:r>
              <a:rPr lang="en-US" sz="1800" dirty="0"/>
              <a:t>can save only string!</a:t>
            </a:r>
          </a:p>
          <a:p>
            <a:endParaRPr lang="en-US" sz="1800" dirty="0"/>
          </a:p>
          <a:p>
            <a:r>
              <a:rPr lang="en-US" sz="1800" dirty="0"/>
              <a:t>to store new record use this command</a:t>
            </a:r>
          </a:p>
          <a:p>
            <a:r>
              <a:rPr lang="nl-NL" sz="1800" dirty="0"/>
              <a:t>localStorage.setItem(“key", “value”);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302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FAF0A-29D7-99D6-42EA-7E04F1E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23" y="1813369"/>
            <a:ext cx="66294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18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</a:t>
            </a:r>
            <a:r>
              <a:rPr lang="en-US" dirty="0" err="1"/>
              <a:t>baseUrl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base </a:t>
            </a:r>
            <a:r>
              <a:rPr lang="en-US" sz="1800" dirty="0" err="1"/>
              <a:t>url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//add this </a:t>
            </a:r>
            <a:r>
              <a:rPr lang="en-US" sz="1800" dirty="0" err="1"/>
              <a:t>url</a:t>
            </a:r>
            <a:r>
              <a:rPr lang="en-US" sz="1800" dirty="0"/>
              <a:t> before every </a:t>
            </a:r>
            <a:r>
              <a:rPr lang="en-US" sz="1800" dirty="0" err="1"/>
              <a:t>axios</a:t>
            </a:r>
            <a:r>
              <a:rPr lang="en-US" sz="1800" dirty="0"/>
              <a:t> request</a:t>
            </a:r>
          </a:p>
          <a:p>
            <a:r>
              <a:rPr lang="en-US" sz="1800" dirty="0"/>
              <a:t>//if the </a:t>
            </a:r>
            <a:r>
              <a:rPr lang="en-US" sz="1800" dirty="0" err="1"/>
              <a:t>url</a:t>
            </a:r>
            <a:r>
              <a:rPr lang="en-US" sz="1800" dirty="0"/>
              <a:t> is relative - then </a:t>
            </a:r>
            <a:r>
              <a:rPr lang="en-US" sz="1800" dirty="0" err="1"/>
              <a:t>axios</a:t>
            </a:r>
            <a:r>
              <a:rPr lang="en-US" sz="1800" dirty="0"/>
              <a:t> will ignore this </a:t>
            </a:r>
            <a:r>
              <a:rPr lang="en-US" sz="1800" dirty="0" err="1"/>
              <a:t>url</a:t>
            </a:r>
            <a:endParaRPr lang="en-US" sz="1800" dirty="0"/>
          </a:p>
          <a:p>
            <a:r>
              <a:rPr lang="en-US" sz="1800" dirty="0" err="1"/>
              <a:t>axios.defaults.baseURL</a:t>
            </a:r>
            <a:r>
              <a:rPr lang="en-US" sz="1800" dirty="0"/>
              <a:t> = "http://localhost:3001/</a:t>
            </a:r>
            <a:r>
              <a:rPr lang="en-US" sz="1800" dirty="0" err="1"/>
              <a:t>api</a:t>
            </a:r>
            <a:r>
              <a:rPr lang="en-US" sz="18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837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</a:t>
            </a:r>
            <a:r>
              <a:rPr lang="en-US" sz="1800" dirty="0"/>
              <a:t> gives us the option to add information to the request</a:t>
            </a:r>
          </a:p>
          <a:p>
            <a:endParaRPr lang="en-US" sz="1800" dirty="0"/>
          </a:p>
          <a:p>
            <a:r>
              <a:rPr lang="en-US" sz="1800" dirty="0"/>
              <a:t>in index.js file</a:t>
            </a:r>
          </a:p>
          <a:p>
            <a:endParaRPr lang="en-US" sz="1800" dirty="0"/>
          </a:p>
          <a:p>
            <a:r>
              <a:rPr lang="en-US" sz="1800" dirty="0"/>
              <a:t>import </a:t>
            </a:r>
            <a:r>
              <a:rPr lang="en-US" sz="1800" dirty="0" err="1"/>
              <a:t>axios</a:t>
            </a:r>
            <a:r>
              <a:rPr lang="en-US" sz="1800" dirty="0"/>
              <a:t> from "</a:t>
            </a:r>
            <a:r>
              <a:rPr lang="en-US" sz="1800" dirty="0" err="1"/>
              <a:t>axios</a:t>
            </a:r>
            <a:r>
              <a:rPr lang="en-US" sz="1800" dirty="0"/>
              <a:t>";</a:t>
            </a:r>
          </a:p>
          <a:p>
            <a:endParaRPr lang="en-US" sz="1800" dirty="0"/>
          </a:p>
          <a:p>
            <a:r>
              <a:rPr lang="en-US" sz="1800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2654279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- 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axios.interceptors.request.use</a:t>
            </a:r>
            <a:r>
              <a:rPr lang="en-US" sz="1800" dirty="0"/>
              <a:t>((config) =&gt; {</a:t>
            </a:r>
          </a:p>
          <a:p>
            <a:r>
              <a:rPr lang="en-US" sz="1800" dirty="0"/>
              <a:t>  const token = </a:t>
            </a:r>
            <a:r>
              <a:rPr lang="en-US" sz="1800" dirty="0" err="1"/>
              <a:t>localStorage.getItem</a:t>
            </a:r>
            <a:r>
              <a:rPr lang="en-US" sz="1800" dirty="0"/>
              <a:t>("token");</a:t>
            </a:r>
          </a:p>
          <a:p>
            <a:r>
              <a:rPr lang="en-US" sz="1800" dirty="0"/>
              <a:t>  if (token) {</a:t>
            </a:r>
          </a:p>
          <a:p>
            <a:r>
              <a:rPr lang="en-US" sz="1800" dirty="0"/>
              <a:t>    //if token saved in </a:t>
            </a:r>
            <a:r>
              <a:rPr lang="en-US" sz="1800" dirty="0" err="1"/>
              <a:t>localStorage</a:t>
            </a:r>
            <a:r>
              <a:rPr lang="en-US" sz="1800" dirty="0"/>
              <a:t> then</a:t>
            </a:r>
          </a:p>
          <a:p>
            <a:r>
              <a:rPr lang="en-US" sz="1800" dirty="0"/>
              <a:t>    //I want to add the token to the header of the request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config.headers</a:t>
            </a:r>
            <a:r>
              <a:rPr lang="en-US" sz="1800" dirty="0"/>
              <a:t>["x-auth-token"] = token;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config;</a:t>
            </a:r>
          </a:p>
          <a:p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149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better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B2F3-73FA-D106-92B8-53285986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7" y="2624947"/>
            <a:ext cx="4200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i</a:t>
            </a:r>
            <a:r>
              <a:rPr lang="en-US" sz="1800" dirty="0"/>
              <a:t> react-</a:t>
            </a:r>
            <a:r>
              <a:rPr lang="en-US" sz="1800" dirty="0" err="1"/>
              <a:t>toastify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index.js</a:t>
            </a:r>
          </a:p>
          <a:p>
            <a:r>
              <a:rPr lang="en-US" sz="1800" dirty="0"/>
              <a:t>/* </a:t>
            </a:r>
            <a:r>
              <a:rPr lang="en-US" sz="1800" dirty="0" err="1"/>
              <a:t>toastify</a:t>
            </a:r>
            <a:r>
              <a:rPr lang="en-US" sz="1800" dirty="0"/>
              <a:t> */</a:t>
            </a:r>
          </a:p>
          <a:p>
            <a:r>
              <a:rPr lang="en-US" sz="1800" dirty="0"/>
              <a:t>import "react-</a:t>
            </a:r>
            <a:r>
              <a:rPr lang="en-US" sz="1800" dirty="0" err="1"/>
              <a:t>toastify</a:t>
            </a:r>
            <a:r>
              <a:rPr lang="en-US" sz="1800" dirty="0"/>
              <a:t>/</a:t>
            </a:r>
            <a:r>
              <a:rPr lang="en-US" sz="1800" dirty="0" err="1"/>
              <a:t>dist</a:t>
            </a:r>
            <a:r>
              <a:rPr lang="en-US" sz="1800" dirty="0"/>
              <a:t>/ReactToastify.css";</a:t>
            </a:r>
          </a:p>
          <a:p>
            <a:endParaRPr lang="en-US" sz="1800" dirty="0"/>
          </a:p>
          <a:p>
            <a:r>
              <a:rPr lang="en-US" sz="1800" dirty="0"/>
              <a:t>app.js</a:t>
            </a:r>
          </a:p>
          <a:p>
            <a:r>
              <a:rPr lang="en-US" sz="1800" dirty="0"/>
              <a:t>import { </a:t>
            </a:r>
            <a:r>
              <a:rPr lang="en-US" sz="1800" dirty="0" err="1"/>
              <a:t>ToastContainer</a:t>
            </a:r>
            <a:r>
              <a:rPr lang="en-US" sz="1800" dirty="0"/>
              <a:t> } from "react-</a:t>
            </a:r>
            <a:r>
              <a:rPr lang="en-US" sz="1800" dirty="0" err="1"/>
              <a:t>toastify</a:t>
            </a:r>
            <a:r>
              <a:rPr lang="en-US" sz="1800" dirty="0"/>
              <a:t>";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ToastContainer</a:t>
            </a:r>
            <a:r>
              <a:rPr lang="en-US" sz="1800" dirty="0"/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65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page to display cards</a:t>
            </a:r>
          </a:p>
        </p:txBody>
      </p:sp>
    </p:spTree>
    <p:extLst>
      <p:ext uri="{BB962C8B-B14F-4D97-AF65-F5344CB8AC3E}">
        <p14:creationId xmlns:p14="http://schemas.microsoft.com/office/powerpoint/2010/main" val="1180472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endParaRPr lang="en-US" sz="18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881673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a hook that wait for changes in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(()=&gt;{},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[variable]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variable will change then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call the inner function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!note if the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 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empty then it will run only once</a:t>
            </a:r>
          </a:p>
        </p:txBody>
      </p:sp>
    </p:spTree>
    <p:extLst>
      <p:ext uri="{BB962C8B-B14F-4D97-AF65-F5344CB8AC3E}">
        <p14:creationId xmlns:p14="http://schemas.microsoft.com/office/powerpoint/2010/main" val="3623219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14FB-4E4D-BC2B-59E4-2CD35FA5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7F04-E0E7-C0EA-4356-032FA219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input and </a:t>
            </a:r>
            <a:r>
              <a:rPr lang="en-US" dirty="0" err="1"/>
              <a:t>btn</a:t>
            </a:r>
            <a:endParaRPr lang="en-US" dirty="0"/>
          </a:p>
          <a:p>
            <a:r>
              <a:rPr lang="en-US" dirty="0"/>
              <a:t>when input has more then 3 chars then the </a:t>
            </a:r>
            <a:r>
              <a:rPr lang="en-US" dirty="0" err="1"/>
              <a:t>btn</a:t>
            </a:r>
            <a:r>
              <a:rPr lang="en-US" dirty="0"/>
              <a:t> will be displayed</a:t>
            </a:r>
          </a:p>
          <a:p>
            <a:r>
              <a:rPr lang="en-US" dirty="0"/>
              <a:t>use USEEFFECT</a:t>
            </a:r>
          </a:p>
        </p:txBody>
      </p:sp>
    </p:spTree>
    <p:extLst>
      <p:ext uri="{BB962C8B-B14F-4D97-AF65-F5344CB8AC3E}">
        <p14:creationId xmlns:p14="http://schemas.microsoft.com/office/powerpoint/2010/main" val="236089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edit card popup</a:t>
            </a:r>
          </a:p>
        </p:txBody>
      </p:sp>
    </p:spTree>
    <p:extLst>
      <p:ext uri="{BB962C8B-B14F-4D97-AF65-F5344CB8AC3E}">
        <p14:creationId xmlns:p14="http://schemas.microsoft.com/office/powerpoint/2010/main" val="1478011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06/07/2022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cards panel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</a:t>
            </a:r>
          </a:p>
          <a:p>
            <a:pPr marL="61722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13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react create array of cards</a:t>
            </a:r>
          </a:p>
          <a:p>
            <a:pPr marL="342900" indent="-342900">
              <a:buAutoNum type="arabicParenR"/>
            </a:pPr>
            <a:r>
              <a:rPr lang="en-US" dirty="0"/>
              <a:t>when user select card to edit – react send the id to the dashboard (parent)</a:t>
            </a:r>
          </a:p>
          <a:p>
            <a:pPr marL="342900" indent="-342900">
              <a:buAutoNum type="arabicParenR"/>
            </a:pPr>
            <a:r>
              <a:rPr lang="en-US" dirty="0"/>
              <a:t>dashboard (parent) send the selected card date to the edit popup (component)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38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card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4CC2A-EC69-3227-1175-6F17AB89B922}"/>
              </a:ext>
            </a:extLst>
          </p:cNvPr>
          <p:cNvSpPr txBox="1"/>
          <p:nvPr/>
        </p:nvSpPr>
        <p:spPr>
          <a:xfrm>
            <a:off x="733245" y="2014194"/>
            <a:ext cx="228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dirty="0"/>
              <a:t>user edit the data and the popup send the edited data to the dashboard page (parent)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dashboard (parent) send the data to the server and wait for the response</a:t>
            </a:r>
          </a:p>
          <a:p>
            <a:pPr marL="342900" indent="-342900">
              <a:buFont typeface="+mj-lt"/>
              <a:buAutoNum type="arabicParenR" startAt="4"/>
            </a:pPr>
            <a:r>
              <a:rPr lang="en-US" dirty="0"/>
              <a:t>after dashboard got ok response react will recreate the cards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6E011-6DD2-1313-EBA5-EE37141C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58" y="2014194"/>
            <a:ext cx="8405004" cy="3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21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-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because we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when we click on elms inside this div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activates the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as well, this cause a bug because each time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we will press on anything inside the form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it will hide the popup.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to stop this we must use onclick of the from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and use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ev.stopPropagation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(); command to tell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i="1" dirty="0" err="1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2000" b="0" i="1" dirty="0">
                <a:solidFill>
                  <a:srgbClr val="848BBD"/>
                </a:solidFill>
                <a:effectLst/>
                <a:latin typeface="Consolas" panose="020B0609020204030204" pitchFamily="49" charset="0"/>
              </a:rPr>
              <a:t> don't use onclick of the div (parent)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01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BDA-916E-AB3F-5616-E014AE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88F-D215-2EE0-FF2C-6CEA4A1C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to solve a big problem with passing data between components/pages</a:t>
            </a:r>
          </a:p>
          <a:p>
            <a:r>
              <a:rPr lang="en-US" dirty="0"/>
              <a:t>by creating global state accessible from all the components</a:t>
            </a:r>
            <a:r>
              <a:rPr lang="en-US"/>
              <a:t>/pages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install redux use this commands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redux react-redux @reduxjs/toolkit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2249</TotalTime>
  <Words>1411</Words>
  <Application>Microsoft Office PowerPoint</Application>
  <PresentationFormat>Widescreen</PresentationFormat>
  <Paragraphs>280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Avenir Next LT Pro</vt:lpstr>
      <vt:lpstr>Avenir Next LT Pro Light</vt:lpstr>
      <vt:lpstr>Calibri</vt:lpstr>
      <vt:lpstr>Consolas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  <vt:lpstr>22/06/2022</vt:lpstr>
      <vt:lpstr>Refs</vt:lpstr>
      <vt:lpstr>Client  Server</vt:lpstr>
      <vt:lpstr>Axios – why?</vt:lpstr>
      <vt:lpstr>Axios – React</vt:lpstr>
      <vt:lpstr>Axios – get</vt:lpstr>
      <vt:lpstr>HW</vt:lpstr>
      <vt:lpstr>29/06/2022</vt:lpstr>
      <vt:lpstr>LocalStorage</vt:lpstr>
      <vt:lpstr>LocalStorage</vt:lpstr>
      <vt:lpstr>axios - baseUrl</vt:lpstr>
      <vt:lpstr>axios - interceptors</vt:lpstr>
      <vt:lpstr>axios - interceptors</vt:lpstr>
      <vt:lpstr>toast</vt:lpstr>
      <vt:lpstr>toast - setup</vt:lpstr>
      <vt:lpstr>HW</vt:lpstr>
      <vt:lpstr>04/07/2022</vt:lpstr>
      <vt:lpstr>useEffect</vt:lpstr>
      <vt:lpstr>TK</vt:lpstr>
      <vt:lpstr>HW</vt:lpstr>
      <vt:lpstr>06/07/2022</vt:lpstr>
      <vt:lpstr>Edit card</vt:lpstr>
      <vt:lpstr>Edit card</vt:lpstr>
      <vt:lpstr>bubbling - problem</vt:lpstr>
      <vt:lpstr>redux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74</cp:revision>
  <dcterms:created xsi:type="dcterms:W3CDTF">2022-06-20T06:47:20Z</dcterms:created>
  <dcterms:modified xsi:type="dcterms:W3CDTF">2022-07-06T12:22:20Z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