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4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29/06/2022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1379</TotalTime>
  <Words>1103</Words>
  <Application>Microsoft Office PowerPoint</Application>
  <PresentationFormat>Widescreen</PresentationFormat>
  <Paragraphs>225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51</cp:revision>
  <dcterms:created xsi:type="dcterms:W3CDTF">2022-06-20T06:47:20Z</dcterms:created>
  <dcterms:modified xsi:type="dcterms:W3CDTF">2022-06-29T11:17:54Z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