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22/06/2022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/>
              <a:t>Map</a:t>
            </a:r>
          </a:p>
          <a:p>
            <a:r>
              <a:rPr lang="en-US" sz="1800" dirty="0"/>
              <a:t>Filter</a:t>
            </a:r>
          </a:p>
          <a:p>
            <a:r>
              <a:rPr lang="en-US" sz="1800" dirty="0"/>
              <a:t>Father child communication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</a:t>
            </a:r>
            <a:r>
              <a:rPr lang="en-US" sz="2000"/>
              <a:t>one command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425</TotalTime>
  <Words>432</Words>
  <Application>Microsoft Office PowerPoint</Application>
  <PresentationFormat>Widescreen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21</cp:revision>
  <dcterms:created xsi:type="dcterms:W3CDTF">2022-06-20T06:47:20Z</dcterms:created>
  <dcterms:modified xsi:type="dcterms:W3CDTF">2022-06-22T08:12:54Z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