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0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18/07/2022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18/07/2022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navigate between react pages we will use </a:t>
            </a:r>
            <a:r>
              <a:rPr lang="en-US" sz="1800" dirty="0" err="1"/>
              <a:t>useHistory</a:t>
            </a:r>
            <a:r>
              <a:rPr lang="en-US" sz="1800" dirty="0"/>
              <a:t> hook</a:t>
            </a:r>
          </a:p>
          <a:p>
            <a:endParaRPr lang="en-US" sz="1800" dirty="0"/>
          </a:p>
          <a:p>
            <a:r>
              <a:rPr lang="en-US" sz="1800" dirty="0"/>
              <a:t>import { </a:t>
            </a:r>
            <a:r>
              <a:rPr lang="en-US" sz="1800" dirty="0" err="1"/>
              <a:t>useHistory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 const history = </a:t>
            </a:r>
            <a:r>
              <a:rPr lang="en-US" sz="1800" dirty="0" err="1"/>
              <a:t>useHistory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history.push</a:t>
            </a:r>
            <a:r>
              <a:rPr lang="en-US" sz="1800" dirty="0"/>
              <a:t>("/dashboard"); //navigate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451509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user done register navigate to login page</a:t>
            </a:r>
          </a:p>
        </p:txBody>
      </p:sp>
    </p:spTree>
    <p:extLst>
      <p:ext uri="{BB962C8B-B14F-4D97-AF65-F5344CB8AC3E}">
        <p14:creationId xmlns:p14="http://schemas.microsoft.com/office/powerpoint/2010/main" val="2422672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react to </a:t>
            </a:r>
            <a:r>
              <a:rPr lang="en-US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when we ready to deploy our website to the server</a:t>
            </a:r>
          </a:p>
          <a:p>
            <a:r>
              <a:rPr lang="en-US" sz="1800" dirty="0"/>
              <a:t>in our case is </a:t>
            </a:r>
            <a:r>
              <a:rPr lang="en-US" sz="1800" dirty="0" err="1"/>
              <a:t>nodejs</a:t>
            </a:r>
            <a:r>
              <a:rPr lang="en-US" sz="1800" dirty="0"/>
              <a:t> project</a:t>
            </a:r>
          </a:p>
          <a:p>
            <a:r>
              <a:rPr lang="en-US" sz="1800" dirty="0"/>
              <a:t>run </a:t>
            </a:r>
            <a:r>
              <a:rPr lang="en-US" sz="1800" dirty="0" err="1"/>
              <a:t>npm</a:t>
            </a:r>
            <a:r>
              <a:rPr lang="en-US" sz="1800" dirty="0"/>
              <a:t> run build (in react) to create the complied ver.</a:t>
            </a:r>
          </a:p>
          <a:p>
            <a:r>
              <a:rPr lang="en-US" sz="1800" dirty="0"/>
              <a:t>copy the build directory to </a:t>
            </a:r>
            <a:r>
              <a:rPr lang="en-US" sz="1800" dirty="0" err="1"/>
              <a:t>nodejs</a:t>
            </a:r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/>
              <a:t>nodejs</a:t>
            </a:r>
            <a:r>
              <a:rPr lang="en-US" sz="1800" dirty="0"/>
              <a:t> in app.js:</a:t>
            </a:r>
          </a:p>
          <a:p>
            <a:r>
              <a:rPr lang="en-US" sz="1800" dirty="0"/>
              <a:t>const path = require("path");</a:t>
            </a:r>
          </a:p>
          <a:p>
            <a:r>
              <a:rPr lang="en-US" sz="1800" dirty="0"/>
              <a:t>/* react */</a:t>
            </a:r>
          </a:p>
          <a:p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express.static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"build")));</a:t>
            </a:r>
          </a:p>
          <a:p>
            <a:r>
              <a:rPr lang="en-US" sz="1800" dirty="0" err="1"/>
              <a:t>app.get</a:t>
            </a:r>
            <a:r>
              <a:rPr lang="en-US" sz="1800" dirty="0"/>
              <a:t>("*", (req, res) =&gt;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res.sendFile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"build", "index.html"));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088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2992</TotalTime>
  <Words>2007</Words>
  <Application>Microsoft Office PowerPoint</Application>
  <PresentationFormat>Widescreen</PresentationFormat>
  <Paragraphs>380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  <vt:lpstr>React router dom - navigate</vt:lpstr>
      <vt:lpstr>TK</vt:lpstr>
      <vt:lpstr>Deploy react to nodejs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96</cp:revision>
  <dcterms:created xsi:type="dcterms:W3CDTF">2022-06-20T06:47:20Z</dcterms:created>
  <dcterms:modified xsi:type="dcterms:W3CDTF">2022-07-18T11:28:30Z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