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22/06/2022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/>
              <a:t>Filter</a:t>
            </a:r>
          </a:p>
          <a:p>
            <a:r>
              <a:rPr lang="en-US" sz="1800" dirty="0"/>
              <a:t>Father child communication</a:t>
            </a:r>
          </a:p>
          <a:p>
            <a:r>
              <a:rPr lang="en-US" sz="1800" dirty="0" err="1"/>
              <a:t>fontawsome</a:t>
            </a:r>
            <a:endParaRPr lang="en-US" sz="1800" dirty="0"/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</a:t>
            </a:r>
            <a:r>
              <a:rPr lang="en-US" sz="1800"/>
              <a:t>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616</TotalTime>
  <Words>656</Words>
  <Application>Microsoft Office PowerPoint</Application>
  <PresentationFormat>Widescreen</PresentationFormat>
  <Paragraphs>131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30</cp:revision>
  <dcterms:created xsi:type="dcterms:W3CDTF">2022-06-20T06:47:20Z</dcterms:created>
  <dcterms:modified xsi:type="dcterms:W3CDTF">2022-06-22T11:23:17Z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