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5"/>
  </p:notesMasterIdLst>
  <p:sldIdLst>
    <p:sldId id="264" r:id="rId5"/>
    <p:sldId id="314" r:id="rId6"/>
    <p:sldId id="317" r:id="rId7"/>
    <p:sldId id="313" r:id="rId8"/>
    <p:sldId id="315" r:id="rId9"/>
    <p:sldId id="379" r:id="rId10"/>
    <p:sldId id="316" r:id="rId11"/>
    <p:sldId id="318" r:id="rId12"/>
    <p:sldId id="319" r:id="rId13"/>
    <p:sldId id="321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8" r:id="rId39"/>
    <p:sldId id="345" r:id="rId40"/>
    <p:sldId id="346" r:id="rId41"/>
    <p:sldId id="347" r:id="rId42"/>
    <p:sldId id="350" r:id="rId43"/>
    <p:sldId id="349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9" r:id="rId52"/>
    <p:sldId id="360" r:id="rId53"/>
    <p:sldId id="361" r:id="rId54"/>
    <p:sldId id="365" r:id="rId55"/>
    <p:sldId id="363" r:id="rId56"/>
    <p:sldId id="364" r:id="rId57"/>
    <p:sldId id="366" r:id="rId58"/>
    <p:sldId id="362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80" r:id="rId72"/>
    <p:sldId id="381" r:id="rId73"/>
    <p:sldId id="38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functional component is a component that we build with functions and not with classes</a:t>
            </a:r>
          </a:p>
          <a:p>
            <a:endParaRPr lang="en-US" sz="2000" dirty="0"/>
          </a:p>
          <a:p>
            <a:r>
              <a:rPr lang="en-US" sz="2000" dirty="0"/>
              <a:t>if we do not use states in then component (like we did in </a:t>
            </a:r>
            <a:r>
              <a:rPr lang="en-US" sz="2000" dirty="0" err="1"/>
              <a:t>ContactUsPage</a:t>
            </a:r>
            <a:r>
              <a:rPr lang="en-US" sz="2000" dirty="0"/>
              <a:t>)</a:t>
            </a:r>
          </a:p>
          <a:p>
            <a:r>
              <a:rPr lang="en-US" sz="2000" dirty="0"/>
              <a:t>then it called stateless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1831501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react to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when we ready to deploy our website to the server</a:t>
            </a:r>
          </a:p>
          <a:p>
            <a:r>
              <a:rPr lang="en-US" sz="1800" dirty="0"/>
              <a:t>in our case is </a:t>
            </a:r>
            <a:r>
              <a:rPr lang="en-US" sz="1800" dirty="0" err="1"/>
              <a:t>nodejs</a:t>
            </a:r>
            <a:r>
              <a:rPr lang="en-US" sz="1800" dirty="0"/>
              <a:t> project</a:t>
            </a:r>
          </a:p>
          <a:p>
            <a:r>
              <a:rPr lang="en-US" sz="1800" dirty="0"/>
              <a:t>run </a:t>
            </a:r>
            <a:r>
              <a:rPr lang="en-US" sz="1800" dirty="0" err="1"/>
              <a:t>npm</a:t>
            </a:r>
            <a:r>
              <a:rPr lang="en-US" sz="1800" dirty="0"/>
              <a:t> run build (in react) to create the complied ver.</a:t>
            </a:r>
          </a:p>
          <a:p>
            <a:r>
              <a:rPr lang="en-US" sz="1800" dirty="0"/>
              <a:t>copy the build directory to </a:t>
            </a:r>
            <a:r>
              <a:rPr lang="en-US" sz="1800" dirty="0" err="1"/>
              <a:t>nodejs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nodejs</a:t>
            </a:r>
            <a:r>
              <a:rPr lang="en-US" sz="1800" dirty="0"/>
              <a:t> in app.js:</a:t>
            </a:r>
          </a:p>
          <a:p>
            <a:r>
              <a:rPr lang="en-US" sz="1800" dirty="0"/>
              <a:t>const path = require("path");</a:t>
            </a:r>
          </a:p>
          <a:p>
            <a:r>
              <a:rPr lang="en-US" sz="1800" dirty="0"/>
              <a:t>/* react */</a:t>
            </a:r>
          </a:p>
          <a:p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express.static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"build")));</a:t>
            </a:r>
          </a:p>
          <a:p>
            <a:r>
              <a:rPr lang="en-US" sz="1800" dirty="0" err="1"/>
              <a:t>app.get</a:t>
            </a:r>
            <a:r>
              <a:rPr lang="en-US" sz="1800" dirty="0"/>
              <a:t>("*", (req, res) =&gt;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res.sendFile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"build", "index.html"));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0882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asama</a:t>
            </a:r>
            <a:endParaRPr lang="en-US" sz="1800" dirty="0"/>
          </a:p>
          <a:p>
            <a:r>
              <a:rPr lang="en-US" sz="1800" dirty="0" err="1"/>
              <a:t>hazarot</a:t>
            </a:r>
            <a:endParaRPr lang="en-US" sz="1800" dirty="0"/>
          </a:p>
          <a:p>
            <a:r>
              <a:rPr lang="en-US" sz="1800" dirty="0"/>
              <a:t>react </a:t>
            </a:r>
            <a:r>
              <a:rPr lang="en-US" sz="1800" dirty="0" err="1"/>
              <a:t>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7568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- </a:t>
            </a:r>
            <a:r>
              <a:rPr lang="en-US" dirty="0" err="1"/>
              <a:t>fcc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father component with list of animals.</a:t>
            </a:r>
          </a:p>
          <a:p>
            <a:r>
              <a:rPr lang="en-US" sz="1800" dirty="0"/>
              <a:t>display each animal in a card as a child component.</a:t>
            </a:r>
          </a:p>
          <a:p>
            <a:r>
              <a:rPr lang="en-US" sz="1800" dirty="0"/>
              <a:t>when the user click on a </a:t>
            </a:r>
            <a:r>
              <a:rPr lang="en-US" sz="1800" dirty="0" err="1"/>
              <a:t>btn</a:t>
            </a:r>
            <a:r>
              <a:rPr lang="en-US" sz="1800" dirty="0"/>
              <a:t> inside the card,</a:t>
            </a:r>
          </a:p>
          <a:p>
            <a:r>
              <a:rPr lang="en-US" sz="1800" dirty="0"/>
              <a:t>it will delete the card</a:t>
            </a:r>
          </a:p>
        </p:txBody>
      </p:sp>
    </p:spTree>
    <p:extLst>
      <p:ext uri="{BB962C8B-B14F-4D97-AF65-F5344CB8AC3E}">
        <p14:creationId xmlns:p14="http://schemas.microsoft.com/office/powerpoint/2010/main" val="3931601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make react work with sass you need to install sass</a:t>
            </a:r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sass</a:t>
            </a:r>
          </a:p>
          <a:p>
            <a:r>
              <a:rPr lang="en-US" sz="1800" dirty="0"/>
              <a:t>then just import your sass files</a:t>
            </a:r>
          </a:p>
        </p:txBody>
      </p:sp>
    </p:spTree>
    <p:extLst>
      <p:ext uri="{BB962C8B-B14F-4D97-AF65-F5344CB8AC3E}">
        <p14:creationId xmlns:p14="http://schemas.microsoft.com/office/powerpoint/2010/main" val="57730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-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form and show msg if the user is logged in or not</a:t>
            </a:r>
          </a:p>
          <a:p>
            <a:endParaRPr lang="en-US" sz="1800" dirty="0"/>
          </a:p>
          <a:p>
            <a:r>
              <a:rPr lang="en-US" sz="1800" dirty="0"/>
              <a:t>if login success then navigate to dashboard</a:t>
            </a:r>
          </a:p>
          <a:p>
            <a:endParaRPr lang="en-US" sz="1800" dirty="0"/>
          </a:p>
          <a:p>
            <a:r>
              <a:rPr lang="en-US" sz="1800"/>
              <a:t>create register page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734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3482</TotalTime>
  <Words>2136</Words>
  <Application>Microsoft Office PowerPoint</Application>
  <PresentationFormat>Widescreen</PresentationFormat>
  <Paragraphs>404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functional component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  <vt:lpstr>Deploy react to nodejs</vt:lpstr>
      <vt:lpstr>20/07/2022</vt:lpstr>
      <vt:lpstr>TK - fcc</vt:lpstr>
      <vt:lpstr>Sass</vt:lpstr>
      <vt:lpstr>TK - 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104</cp:revision>
  <dcterms:created xsi:type="dcterms:W3CDTF">2022-06-20T06:47:20Z</dcterms:created>
  <dcterms:modified xsi:type="dcterms:W3CDTF">2022-07-20T12:37:53Z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