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9"/>
  </p:notesMasterIdLst>
  <p:sldIdLst>
    <p:sldId id="264" r:id="rId5"/>
    <p:sldId id="314" r:id="rId6"/>
    <p:sldId id="317" r:id="rId7"/>
    <p:sldId id="313" r:id="rId8"/>
    <p:sldId id="315" r:id="rId9"/>
    <p:sldId id="316" r:id="rId10"/>
    <p:sldId id="318" r:id="rId11"/>
    <p:sldId id="319" r:id="rId12"/>
    <p:sldId id="321" r:id="rId13"/>
    <p:sldId id="320" r:id="rId14"/>
    <p:sldId id="322" r:id="rId15"/>
    <p:sldId id="323" r:id="rId16"/>
    <p:sldId id="324" r:id="rId17"/>
    <p:sldId id="325" r:id="rId18"/>
    <p:sldId id="326" r:id="rId19"/>
    <p:sldId id="327" r:id="rId20"/>
    <p:sldId id="328" r:id="rId21"/>
    <p:sldId id="329" r:id="rId22"/>
    <p:sldId id="330" r:id="rId23"/>
    <p:sldId id="331" r:id="rId24"/>
    <p:sldId id="332" r:id="rId25"/>
    <p:sldId id="333" r:id="rId26"/>
    <p:sldId id="334" r:id="rId27"/>
    <p:sldId id="335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6DBDFE-DD3D-4291-A404-1B97A83A6EA8}" type="datetimeFigureOut">
              <a:rPr lang="en-US" smtClean="0"/>
              <a:t>22/06/2022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456DE3-4E01-4AFD-AD42-42312842ED8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961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9870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22/06/2022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701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22/06/2022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881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22/06/2022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732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22/06/2022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582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22/06/2022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732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22/06/2022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587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22/06/2022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327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22/06/2022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160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22/06/2022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99103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22/06/2022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90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fontawesome.com/docs/web/use-with/react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flower illustrations">
            <a:extLst>
              <a:ext uri="{FF2B5EF4-FFF2-40B4-BE49-F238E27FC236}">
                <a16:creationId xmlns:a16="http://schemas.microsoft.com/office/drawing/2014/main" id="{46768272-0F6A-4E58-A45C-F10D015D895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-839"/>
            <a:ext cx="12191980" cy="6858000"/>
          </a:xfrm>
          <a:prstGeom prst="rect">
            <a:avLst/>
          </a:prstGeom>
        </p:spPr>
      </p:pic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BF9FFE17-DE95-4821-ACC1-B90C95449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3CF76AF-FF72-4430-A772-058403290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1132" y="2091263"/>
            <a:ext cx="8649738" cy="2590800"/>
          </a:xfrm>
        </p:spPr>
        <p:txBody>
          <a:bodyPr>
            <a:normAutofit/>
          </a:bodyPr>
          <a:lstStyle/>
          <a:p>
            <a:r>
              <a:rPr lang="en-US" dirty="0"/>
              <a:t>React</a:t>
            </a:r>
            <a:endParaRPr lang="en-US" sz="6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1130" y="4682062"/>
            <a:ext cx="8652788" cy="45720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800" dirty="0"/>
              <a:t>Sit </a:t>
            </a:r>
            <a:r>
              <a:rPr lang="en-US" dirty="0" err="1"/>
              <a:t>Shlomo</a:t>
            </a:r>
            <a:endParaRPr lang="en-US" sz="1800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B1C8180-2FDD-4202-8C45-4057CB1AB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D6E86CC6-13EA-4A88-86AD-CF27BF52C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3F80B441-4F7D-4B40-8A13-FED03A1F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70C7FD1A-44B1-4E4C-B0C9-A8103DCCDC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913025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280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AAEF6-5622-03B2-7ABC-B14B40ECB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</a:t>
            </a:r>
            <a:r>
              <a:rPr lang="en-US" dirty="0" err="1"/>
              <a:t>interpoulation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948B7-81C3-4B58-A861-91318278E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variable</a:t>
            </a:r>
          </a:p>
          <a:p>
            <a:r>
              <a:rPr lang="en-US" dirty="0"/>
              <a:t>in the html section of the code we will write {</a:t>
            </a:r>
            <a:r>
              <a:rPr lang="en-US" dirty="0" err="1"/>
              <a:t>varibaleName</a:t>
            </a: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206091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Its component but should not be reusable </a:t>
            </a:r>
          </a:p>
        </p:txBody>
      </p:sp>
    </p:spTree>
    <p:extLst>
      <p:ext uri="{BB962C8B-B14F-4D97-AF65-F5344CB8AC3E}">
        <p14:creationId xmlns:p14="http://schemas.microsoft.com/office/powerpoint/2010/main" val="10591633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VDOM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https://reactjs.org/docs/faq-internals.html</a:t>
            </a:r>
          </a:p>
        </p:txBody>
      </p:sp>
    </p:spTree>
    <p:extLst>
      <p:ext uri="{BB962C8B-B14F-4D97-AF65-F5344CB8AC3E}">
        <p14:creationId xmlns:p14="http://schemas.microsoft.com/office/powerpoint/2010/main" val="9245460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useState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err="1"/>
              <a:t>useState</a:t>
            </a:r>
            <a:r>
              <a:rPr lang="en-US" sz="1800" dirty="0"/>
              <a:t> is hook</a:t>
            </a:r>
          </a:p>
          <a:p>
            <a:r>
              <a:rPr lang="en-US" sz="1800" dirty="0" err="1"/>
              <a:t>useState</a:t>
            </a:r>
            <a:r>
              <a:rPr lang="en-US" sz="1800" dirty="0"/>
              <a:t> is function that accepts initial value and will return array with 2 items</a:t>
            </a:r>
          </a:p>
          <a:p>
            <a:r>
              <a:rPr lang="en-US" sz="1800" dirty="0"/>
              <a:t>Item1 is the value of the state</a:t>
            </a:r>
          </a:p>
          <a:p>
            <a:r>
              <a:rPr lang="en-US" sz="1800" dirty="0"/>
              <a:t>Item2 is function to update the value of the state</a:t>
            </a:r>
          </a:p>
          <a:p>
            <a:r>
              <a:rPr lang="en-US" sz="1800" dirty="0" err="1"/>
              <a:t>useState</a:t>
            </a:r>
            <a:r>
              <a:rPr lang="en-US" sz="1800" dirty="0"/>
              <a:t> must be declared at the top of the function</a:t>
            </a:r>
          </a:p>
          <a:p>
            <a:endParaRPr lang="en-US" sz="1800" dirty="0"/>
          </a:p>
          <a:p>
            <a:r>
              <a:rPr lang="en-US" sz="1800" dirty="0"/>
              <a:t>Example:</a:t>
            </a:r>
          </a:p>
          <a:p>
            <a:r>
              <a:rPr lang="en-US" sz="1800" dirty="0"/>
              <a:t>const [email, </a:t>
            </a:r>
            <a:r>
              <a:rPr lang="en-US" sz="1800" dirty="0" err="1"/>
              <a:t>setEmail</a:t>
            </a:r>
            <a:r>
              <a:rPr lang="en-US" sz="1800" dirty="0"/>
              <a:t>] = </a:t>
            </a:r>
            <a:r>
              <a:rPr lang="en-US" sz="1800" dirty="0" err="1"/>
              <a:t>useState</a:t>
            </a:r>
            <a:r>
              <a:rPr lang="en-US" sz="1800" dirty="0"/>
              <a:t>("");</a:t>
            </a:r>
          </a:p>
        </p:txBody>
      </p:sp>
    </p:spTree>
    <p:extLst>
      <p:ext uri="{BB962C8B-B14F-4D97-AF65-F5344CB8AC3E}">
        <p14:creationId xmlns:p14="http://schemas.microsoft.com/office/powerpoint/2010/main" val="6734821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 </a:t>
            </a:r>
            <a:r>
              <a:rPr lang="en-US" dirty="0" err="1"/>
              <a:t>falsy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0</a:t>
            </a:r>
          </a:p>
          <a:p>
            <a:r>
              <a:rPr lang="en-US" sz="1800" dirty="0"/>
              <a:t>False</a:t>
            </a:r>
          </a:p>
          <a:p>
            <a:r>
              <a:rPr lang="en-US" sz="1800" dirty="0"/>
              <a:t>Null</a:t>
            </a:r>
          </a:p>
          <a:p>
            <a:r>
              <a:rPr lang="en-US" sz="1800" dirty="0"/>
              <a:t>Undefined</a:t>
            </a:r>
          </a:p>
          <a:p>
            <a:r>
              <a:rPr lang="en-US" sz="1800" dirty="0"/>
              <a:t>“”</a:t>
            </a:r>
          </a:p>
        </p:txBody>
      </p:sp>
    </p:spTree>
    <p:extLst>
      <p:ext uri="{BB962C8B-B14F-4D97-AF65-F5344CB8AC3E}">
        <p14:creationId xmlns:p14="http://schemas.microsoft.com/office/powerpoint/2010/main" val="6559668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In the login form create msg under password that will say</a:t>
            </a:r>
          </a:p>
          <a:p>
            <a:r>
              <a:rPr lang="en-US" sz="1800" dirty="0"/>
              <a:t>Please provide password with at least 6 characters</a:t>
            </a:r>
          </a:p>
          <a:p>
            <a:r>
              <a:rPr lang="en-US" sz="1800" dirty="0"/>
              <a:t>When the user will create password with at least 6 characters the msg will </a:t>
            </a:r>
            <a:r>
              <a:rPr lang="en-US" sz="1800" dirty="0" err="1"/>
              <a:t>disapear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8132365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To prevent refresh when using form we will use </a:t>
            </a:r>
            <a:r>
              <a:rPr lang="en-US" sz="1800" dirty="0" err="1"/>
              <a:t>onSubmit</a:t>
            </a:r>
            <a:r>
              <a:rPr lang="en-US" sz="1800" dirty="0"/>
              <a:t> and then we will pass function</a:t>
            </a:r>
          </a:p>
          <a:p>
            <a:r>
              <a:rPr lang="en-US" sz="1800" dirty="0"/>
              <a:t>In the function we will accept one argument </a:t>
            </a:r>
            <a:r>
              <a:rPr lang="en-US" sz="1800" dirty="0" err="1"/>
              <a:t>ev</a:t>
            </a:r>
            <a:endParaRPr lang="en-US" sz="1800" dirty="0"/>
          </a:p>
          <a:p>
            <a:r>
              <a:rPr lang="en-US" sz="1800" dirty="0"/>
              <a:t>And we will do this:</a:t>
            </a:r>
          </a:p>
          <a:p>
            <a:r>
              <a:rPr lang="en-US" sz="1800" dirty="0" err="1"/>
              <a:t>ev.preventDefault</a:t>
            </a:r>
            <a:r>
              <a:rPr lang="en-US" sz="18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6106890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22/06/2022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err="1">
                <a:highlight>
                  <a:srgbClr val="FFFF00"/>
                </a:highlight>
              </a:rPr>
              <a:t>Shemot</a:t>
            </a:r>
            <a:endParaRPr lang="en-US" sz="1800" dirty="0">
              <a:highlight>
                <a:srgbClr val="FFFF00"/>
              </a:highlight>
            </a:endParaRPr>
          </a:p>
          <a:p>
            <a:r>
              <a:rPr lang="en-US" sz="1800" dirty="0" err="1">
                <a:highlight>
                  <a:srgbClr val="FFFF00"/>
                </a:highlight>
              </a:rPr>
              <a:t>Hw</a:t>
            </a:r>
            <a:endParaRPr lang="en-US" sz="1800" dirty="0">
              <a:highlight>
                <a:srgbClr val="FFFF00"/>
              </a:highlight>
            </a:endParaRPr>
          </a:p>
          <a:p>
            <a:r>
              <a:rPr lang="en-US" sz="1800" dirty="0">
                <a:highlight>
                  <a:srgbClr val="FFFF00"/>
                </a:highlight>
              </a:rPr>
              <a:t>Map</a:t>
            </a:r>
          </a:p>
          <a:p>
            <a:r>
              <a:rPr lang="en-US" sz="1800" dirty="0">
                <a:highlight>
                  <a:srgbClr val="FFFF00"/>
                </a:highlight>
              </a:rPr>
              <a:t>Filter</a:t>
            </a:r>
          </a:p>
          <a:p>
            <a:r>
              <a:rPr lang="en-US" sz="1800" dirty="0">
                <a:highlight>
                  <a:srgbClr val="FFFF00"/>
                </a:highlight>
              </a:rPr>
              <a:t>Father child communication</a:t>
            </a:r>
          </a:p>
          <a:p>
            <a:r>
              <a:rPr lang="en-US" sz="1800" dirty="0" err="1">
                <a:highlight>
                  <a:srgbClr val="FFFF00"/>
                </a:highlight>
              </a:rPr>
              <a:t>Fontawsome</a:t>
            </a:r>
            <a:endParaRPr lang="en-US" sz="1800" dirty="0">
              <a:highlight>
                <a:srgbClr val="FFFF00"/>
              </a:highlight>
            </a:endParaRPr>
          </a:p>
          <a:p>
            <a:r>
              <a:rPr lang="en-US" sz="1800" dirty="0" err="1">
                <a:highlight>
                  <a:srgbClr val="FFFF00"/>
                </a:highlight>
              </a:rPr>
              <a:t>lodash</a:t>
            </a:r>
            <a:endParaRPr lang="en-US" sz="1800" dirty="0">
              <a:highlight>
                <a:srgbClr val="FFFF00"/>
              </a:highlight>
            </a:endParaRPr>
          </a:p>
          <a:p>
            <a:r>
              <a:rPr lang="en-US" sz="1800" dirty="0" err="1"/>
              <a:t>useEffect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1511066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We will use map like we did with *</a:t>
            </a:r>
            <a:r>
              <a:rPr lang="en-US" sz="1800" dirty="0" err="1"/>
              <a:t>ngFor</a:t>
            </a:r>
            <a:r>
              <a:rPr lang="en-US" sz="1800" dirty="0"/>
              <a:t> in angular</a:t>
            </a:r>
          </a:p>
          <a:p>
            <a:endParaRPr lang="en-US" sz="1800" dirty="0"/>
          </a:p>
          <a:p>
            <a:r>
              <a:rPr lang="en-US" sz="1800" dirty="0"/>
              <a:t>Map will create brand new array with the html tags and data from array</a:t>
            </a:r>
          </a:p>
        </p:txBody>
      </p:sp>
    </p:spTree>
    <p:extLst>
      <p:ext uri="{BB962C8B-B14F-4D97-AF65-F5344CB8AC3E}">
        <p14:creationId xmlns:p14="http://schemas.microsoft.com/office/powerpoint/2010/main" val="3976349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Create new page that will display list of users from array </a:t>
            </a:r>
          </a:p>
        </p:txBody>
      </p:sp>
    </p:spTree>
    <p:extLst>
      <p:ext uri="{BB962C8B-B14F-4D97-AF65-F5344CB8AC3E}">
        <p14:creationId xmlns:p14="http://schemas.microsoft.com/office/powerpoint/2010/main" val="1389960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557D3-8F8B-C2C0-B483-F856B0326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20/06/2022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E14EE-97E5-364E-87BB-6E5F78292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marR="0" lvl="0" indent="-342900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music </a:t>
            </a:r>
            <a:r>
              <a:rPr lang="en-US" sz="1800" dirty="0">
                <a:effectLst/>
                <a:highlight>
                  <a:srgbClr val="FFFF00"/>
                </a:highlight>
                <a:latin typeface="Segoe UI Emoji" panose="020B0502040204020203" pitchFamily="34" charset="0"/>
                <a:ea typeface="Calibri" panose="020F0502020204030204" pitchFamily="34" charset="0"/>
                <a:cs typeface="Arial" panose="020B0604020202020204" pitchFamily="34" charset="0"/>
                <a:sym typeface="Segoe UI Emoji" panose="020B0502040204020203" pitchFamily="34" charset="0"/>
              </a:rPr>
              <a:t>😊</a:t>
            </a:r>
            <a:endParaRPr lang="en-US" sz="1800" dirty="0">
              <a:effectLst/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names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8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nodejs</a:t>
            </a:r>
            <a:r>
              <a:rPr lang="en-US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refresher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how to create react project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project structure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bootstrap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800" dirty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components</a:t>
            </a:r>
            <a:endParaRPr lang="en-US" sz="1800" dirty="0">
              <a:effectLst/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string interpolation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8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jsx</a:t>
            </a:r>
            <a:endParaRPr lang="en-US" sz="1800" dirty="0">
              <a:effectLst/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arenR"/>
            </a:pPr>
            <a:r>
              <a:rPr lang="en-US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State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arenR"/>
            </a:pPr>
            <a:r>
              <a:rPr lang="en-US" sz="1800" dirty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Form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arenR"/>
            </a:pPr>
            <a:r>
              <a:rPr lang="en-US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condition</a:t>
            </a:r>
          </a:p>
        </p:txBody>
      </p:sp>
    </p:spTree>
    <p:extLst>
      <p:ext uri="{BB962C8B-B14F-4D97-AF65-F5344CB8AC3E}">
        <p14:creationId xmlns:p14="http://schemas.microsoft.com/office/powerpoint/2010/main" val="15960675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We will use map like we did with *</a:t>
            </a:r>
            <a:r>
              <a:rPr lang="en-US" sz="1800" dirty="0" err="1"/>
              <a:t>ngFor</a:t>
            </a:r>
            <a:r>
              <a:rPr lang="en-US" sz="1800" dirty="0"/>
              <a:t> in angular</a:t>
            </a:r>
          </a:p>
          <a:p>
            <a:endParaRPr lang="en-US" sz="1800" dirty="0"/>
          </a:p>
          <a:p>
            <a:r>
              <a:rPr lang="en-US" sz="1800" dirty="0"/>
              <a:t>Map will create brand new array with the html tags and data from array</a:t>
            </a:r>
          </a:p>
        </p:txBody>
      </p:sp>
    </p:spTree>
    <p:extLst>
      <p:ext uri="{BB962C8B-B14F-4D97-AF65-F5344CB8AC3E}">
        <p14:creationId xmlns:p14="http://schemas.microsoft.com/office/powerpoint/2010/main" val="21785901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Father child com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We will use map like we did with *</a:t>
            </a:r>
            <a:r>
              <a:rPr lang="en-US" sz="1800" dirty="0" err="1"/>
              <a:t>ngFor</a:t>
            </a:r>
            <a:r>
              <a:rPr lang="en-US" sz="1800" dirty="0"/>
              <a:t> in angular</a:t>
            </a:r>
          </a:p>
          <a:p>
            <a:endParaRPr lang="en-US" sz="1800" dirty="0"/>
          </a:p>
          <a:p>
            <a:r>
              <a:rPr lang="en-US" sz="1800" dirty="0"/>
              <a:t>Map will create brand new array with the html tags and data from array</a:t>
            </a:r>
          </a:p>
        </p:txBody>
      </p:sp>
    </p:spTree>
    <p:extLst>
      <p:ext uri="{BB962C8B-B14F-4D97-AF65-F5344CB8AC3E}">
        <p14:creationId xmlns:p14="http://schemas.microsoft.com/office/powerpoint/2010/main" val="23319152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highlight>
                  <a:srgbClr val="FFFF00"/>
                </a:highlight>
              </a:rPr>
              <a:t>F</a:t>
            </a:r>
            <a:r>
              <a:rPr lang="en-US" dirty="0" err="1"/>
              <a:t>ont</a:t>
            </a:r>
            <a:r>
              <a:rPr lang="en-US" dirty="0" err="1">
                <a:highlight>
                  <a:srgbClr val="FFFF00"/>
                </a:highlight>
              </a:rPr>
              <a:t>a</a:t>
            </a:r>
            <a:r>
              <a:rPr lang="en-US" dirty="0" err="1"/>
              <a:t>wsome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To add </a:t>
            </a:r>
            <a:r>
              <a:rPr lang="en-US" sz="1800" dirty="0">
                <a:highlight>
                  <a:srgbClr val="FFFF00"/>
                </a:highlight>
              </a:rPr>
              <a:t>fa</a:t>
            </a:r>
            <a:r>
              <a:rPr lang="en-US" sz="1800" dirty="0"/>
              <a:t> to our project please follow the instructions in the link:</a:t>
            </a:r>
          </a:p>
          <a:p>
            <a:r>
              <a:rPr lang="en-US" sz="1800" dirty="0">
                <a:hlinkClick r:id="rId2"/>
              </a:rPr>
              <a:t>https://fontawesome.com/docs/web/use-with/react/</a:t>
            </a:r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To add icon from fa you will need to use the next method: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Copy the component icon from there website - &lt;</a:t>
            </a:r>
            <a:r>
              <a:rPr lang="en-US" sz="1800" dirty="0" err="1"/>
              <a:t>FontAwesomeIcon</a:t>
            </a:r>
            <a:r>
              <a:rPr lang="en-US" sz="1800" dirty="0"/>
              <a:t> icon="fa-solid fa-trash-can" /&gt;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Convert the icon from “</a:t>
            </a:r>
            <a:r>
              <a:rPr lang="en-US" sz="1800" dirty="0">
                <a:highlight>
                  <a:srgbClr val="00FFFF"/>
                </a:highlight>
              </a:rPr>
              <a:t>fa-solid</a:t>
            </a:r>
            <a:r>
              <a:rPr lang="en-US" sz="1800" dirty="0"/>
              <a:t> </a:t>
            </a:r>
            <a:r>
              <a:rPr lang="en-US" sz="1800" dirty="0">
                <a:highlight>
                  <a:srgbClr val="00FF00"/>
                </a:highlight>
              </a:rPr>
              <a:t>fa-trash-can</a:t>
            </a:r>
            <a:r>
              <a:rPr lang="en-US" sz="1800" dirty="0"/>
              <a:t>” to “</a:t>
            </a:r>
            <a:r>
              <a:rPr lang="en-US" sz="1800" dirty="0" err="1"/>
              <a:t>faTrashCan</a:t>
            </a:r>
            <a:r>
              <a:rPr lang="en-US" sz="1800" dirty="0"/>
              <a:t>” in the import like so - import { </a:t>
            </a:r>
            <a:r>
              <a:rPr lang="en-US" sz="1800" dirty="0" err="1">
                <a:highlight>
                  <a:srgbClr val="00FF00"/>
                </a:highlight>
              </a:rPr>
              <a:t>faTrashCan</a:t>
            </a:r>
            <a:r>
              <a:rPr lang="en-US" sz="1800" dirty="0"/>
              <a:t> } from "@</a:t>
            </a:r>
            <a:r>
              <a:rPr lang="en-US" sz="1800" dirty="0" err="1"/>
              <a:t>fortawesome</a:t>
            </a:r>
            <a:r>
              <a:rPr lang="en-US" sz="1800" dirty="0"/>
              <a:t>/free-</a:t>
            </a:r>
            <a:r>
              <a:rPr lang="en-US" sz="1800" dirty="0">
                <a:highlight>
                  <a:srgbClr val="00FFFF"/>
                </a:highlight>
              </a:rPr>
              <a:t>solid</a:t>
            </a:r>
            <a:r>
              <a:rPr lang="en-US" sz="1800" dirty="0"/>
              <a:t>-</a:t>
            </a:r>
            <a:r>
              <a:rPr lang="en-US" sz="1800" dirty="0" err="1"/>
              <a:t>svg</a:t>
            </a:r>
            <a:r>
              <a:rPr lang="en-US" sz="1800" dirty="0"/>
              <a:t>-icons";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Make sure that you import from the right module</a:t>
            </a:r>
          </a:p>
          <a:p>
            <a:pPr marL="342900" indent="-342900">
              <a:buFont typeface="+mj-lt"/>
              <a:buAutoNum type="arabicPeriod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2251053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Lodash</a:t>
            </a:r>
            <a:r>
              <a:rPr lang="en-US" dirty="0"/>
              <a:t> - </a:t>
            </a:r>
            <a:r>
              <a:rPr lang="en-US" dirty="0" err="1"/>
              <a:t>cloneDeep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Install </a:t>
            </a:r>
            <a:r>
              <a:rPr lang="en-US" sz="1800" dirty="0" err="1"/>
              <a:t>lodash</a:t>
            </a:r>
            <a:r>
              <a:rPr lang="en-US" sz="1800" dirty="0"/>
              <a:t> using this command: </a:t>
            </a:r>
            <a:r>
              <a:rPr lang="en-US" sz="1800" dirty="0" err="1"/>
              <a:t>npm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 </a:t>
            </a:r>
            <a:r>
              <a:rPr lang="en-US" sz="1800" dirty="0" err="1"/>
              <a:t>lodash</a:t>
            </a:r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We will use </a:t>
            </a:r>
            <a:r>
              <a:rPr lang="en-US" sz="1800" dirty="0" err="1"/>
              <a:t>lodash</a:t>
            </a:r>
            <a:r>
              <a:rPr lang="en-US" sz="1800" dirty="0"/>
              <a:t> - </a:t>
            </a:r>
            <a:r>
              <a:rPr lang="en-US" sz="1800" dirty="0" err="1"/>
              <a:t>cloneDeep</a:t>
            </a:r>
            <a:r>
              <a:rPr lang="en-US" sz="1800" dirty="0"/>
              <a:t> to clone the data from the server and then we will change the array</a:t>
            </a:r>
          </a:p>
        </p:txBody>
      </p:sp>
    </p:spTree>
    <p:extLst>
      <p:ext uri="{BB962C8B-B14F-4D97-AF65-F5344CB8AC3E}">
        <p14:creationId xmlns:p14="http://schemas.microsoft.com/office/powerpoint/2010/main" val="23360080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29C-09F7-B711-591E-BDC97066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329F-70CA-D930-B844-FB526489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Create component </a:t>
            </a:r>
            <a:r>
              <a:rPr lang="en-US" sz="1800"/>
              <a:t>for reach user</a:t>
            </a:r>
          </a:p>
          <a:p>
            <a:r>
              <a:rPr lang="en-US" sz="1800" dirty="0"/>
              <a:t>When clicking on user it should be deleted</a:t>
            </a:r>
          </a:p>
        </p:txBody>
      </p:sp>
    </p:spTree>
    <p:extLst>
      <p:ext uri="{BB962C8B-B14F-4D97-AF65-F5344CB8AC3E}">
        <p14:creationId xmlns:p14="http://schemas.microsoft.com/office/powerpoint/2010/main" val="2872293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557D3-8F8B-C2C0-B483-F856B0326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react?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E14EE-97E5-364E-87BB-6E5F78292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Easy to use and learn</a:t>
            </a:r>
          </a:p>
          <a:p>
            <a:r>
              <a:rPr lang="en-US" sz="2000" dirty="0"/>
              <a:t>Components</a:t>
            </a:r>
          </a:p>
          <a:p>
            <a:r>
              <a:rPr lang="en-US" sz="2000" dirty="0"/>
              <a:t>Strong community</a:t>
            </a:r>
          </a:p>
          <a:p>
            <a:r>
              <a:rPr lang="en-US" sz="2000" dirty="0"/>
              <a:t>Open source</a:t>
            </a:r>
          </a:p>
          <a:p>
            <a:r>
              <a:rPr lang="en-US" sz="2000" dirty="0"/>
              <a:t>Great performance</a:t>
            </a:r>
          </a:p>
          <a:p>
            <a:r>
              <a:rPr lang="en-US" sz="2000" dirty="0"/>
              <a:t>Scalability</a:t>
            </a:r>
          </a:p>
          <a:p>
            <a:r>
              <a:rPr lang="en-US" sz="2000" dirty="0"/>
              <a:t>lib</a:t>
            </a:r>
          </a:p>
        </p:txBody>
      </p:sp>
    </p:spTree>
    <p:extLst>
      <p:ext uri="{BB962C8B-B14F-4D97-AF65-F5344CB8AC3E}">
        <p14:creationId xmlns:p14="http://schemas.microsoft.com/office/powerpoint/2010/main" val="3087205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557D3-8F8B-C2C0-B483-F856B0326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create-react-app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E14EE-97E5-364E-87BB-6E5F78292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err="1"/>
              <a:t>npx</a:t>
            </a:r>
            <a:r>
              <a:rPr lang="en-US" sz="2000" dirty="0"/>
              <a:t> create-react-app first-project</a:t>
            </a:r>
          </a:p>
          <a:p>
            <a:pPr algn="l"/>
            <a:r>
              <a:rPr lang="en-US" sz="2000" dirty="0"/>
              <a:t>create new project with all the files</a:t>
            </a:r>
          </a:p>
          <a:p>
            <a:pPr algn="l"/>
            <a:r>
              <a:rPr lang="en-US" sz="2000" dirty="0"/>
              <a:t>create development environment</a:t>
            </a:r>
          </a:p>
          <a:p>
            <a:pPr lvl="1"/>
            <a:r>
              <a:rPr lang="en-US" sz="1800" dirty="0"/>
              <a:t>dev server </a:t>
            </a:r>
          </a:p>
          <a:p>
            <a:pPr lvl="1"/>
            <a:endParaRPr lang="en-US" sz="1800" dirty="0"/>
          </a:p>
          <a:p>
            <a:r>
              <a:rPr lang="en-US" sz="2000" dirty="0"/>
              <a:t>do not use special characters when naming the folder</a:t>
            </a:r>
          </a:p>
        </p:txBody>
      </p:sp>
    </p:spTree>
    <p:extLst>
      <p:ext uri="{BB962C8B-B14F-4D97-AF65-F5344CB8AC3E}">
        <p14:creationId xmlns:p14="http://schemas.microsoft.com/office/powerpoint/2010/main" val="3266187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557D3-8F8B-C2C0-B483-F856B0326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jsx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E14EE-97E5-364E-87BB-6E5F78292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JavaScript</a:t>
            </a:r>
          </a:p>
          <a:p>
            <a:r>
              <a:rPr lang="en-US" sz="2000" dirty="0"/>
              <a:t>html</a:t>
            </a:r>
          </a:p>
          <a:p>
            <a:r>
              <a:rPr lang="en-US" sz="2000" dirty="0"/>
              <a:t>together</a:t>
            </a:r>
          </a:p>
          <a:p>
            <a:endParaRPr lang="en-US" sz="2000" dirty="0"/>
          </a:p>
          <a:p>
            <a:r>
              <a:rPr lang="en-US" sz="2000" dirty="0"/>
              <a:t>class (</a:t>
            </a:r>
            <a:r>
              <a:rPr lang="en-US" sz="2000" dirty="0" err="1"/>
              <a:t>css</a:t>
            </a:r>
            <a:r>
              <a:rPr lang="en-US" sz="2000" dirty="0"/>
              <a:t>) will be from now on </a:t>
            </a:r>
            <a:r>
              <a:rPr lang="en-US" sz="2000" dirty="0" err="1"/>
              <a:t>className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We can execute only one command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25300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557D3-8F8B-C2C0-B483-F856B0326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E14EE-97E5-364E-87BB-6E5F78292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make sure we in the project folder</a:t>
            </a:r>
          </a:p>
          <a:p>
            <a:r>
              <a:rPr lang="en-US" sz="2000" dirty="0"/>
              <a:t>in the terminal run the follow command</a:t>
            </a:r>
          </a:p>
          <a:p>
            <a:endParaRPr lang="en-US" sz="2000" dirty="0"/>
          </a:p>
          <a:p>
            <a:r>
              <a:rPr lang="en-US" sz="2000" dirty="0" err="1"/>
              <a:t>npm</a:t>
            </a:r>
            <a:r>
              <a:rPr lang="en-US" sz="2000" dirty="0"/>
              <a:t> start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861264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AAEF6-5622-03B2-7ABC-B14B40ECB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948B7-81C3-4B58-A861-91318278E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install bootstrap (the latest stable version) use </a:t>
            </a:r>
          </a:p>
          <a:p>
            <a:r>
              <a:rPr lang="en-US" dirty="0" err="1"/>
              <a:t>npm</a:t>
            </a:r>
            <a:r>
              <a:rPr lang="en-US" dirty="0"/>
              <a:t> install bootstrap</a:t>
            </a:r>
          </a:p>
          <a:p>
            <a:endParaRPr lang="en-US" dirty="0"/>
          </a:p>
          <a:p>
            <a:r>
              <a:rPr lang="en-US" dirty="0"/>
              <a:t>in </a:t>
            </a:r>
            <a:r>
              <a:rPr lang="en-US" dirty="0" err="1"/>
              <a:t>src</a:t>
            </a:r>
            <a:r>
              <a:rPr lang="en-US" dirty="0"/>
              <a:t>/index.js</a:t>
            </a:r>
          </a:p>
          <a:p>
            <a:r>
              <a:rPr lang="en-US" dirty="0"/>
              <a:t>add this 2 lines to add bootstrap to our react project</a:t>
            </a:r>
          </a:p>
          <a:p>
            <a:r>
              <a:rPr lang="en-US" dirty="0"/>
              <a:t>/* import bootstrap to react project */</a:t>
            </a:r>
          </a:p>
          <a:p>
            <a:r>
              <a:rPr lang="en-US" dirty="0"/>
              <a:t>import "../</a:t>
            </a:r>
            <a:r>
              <a:rPr lang="en-US" dirty="0" err="1"/>
              <a:t>node_modules</a:t>
            </a:r>
            <a:r>
              <a:rPr lang="en-US" dirty="0"/>
              <a:t>/bootstrap/</a:t>
            </a:r>
            <a:r>
              <a:rPr lang="en-US" dirty="0" err="1"/>
              <a:t>dist</a:t>
            </a:r>
            <a:r>
              <a:rPr lang="en-US" dirty="0"/>
              <a:t>/</a:t>
            </a:r>
            <a:r>
              <a:rPr lang="en-US" dirty="0" err="1"/>
              <a:t>css</a:t>
            </a:r>
            <a:r>
              <a:rPr lang="en-US" dirty="0"/>
              <a:t>/bootstrap.css";</a:t>
            </a:r>
          </a:p>
          <a:p>
            <a:r>
              <a:rPr lang="en-US" dirty="0"/>
              <a:t>import "../</a:t>
            </a:r>
            <a:r>
              <a:rPr lang="en-US" dirty="0" err="1"/>
              <a:t>node_modules</a:t>
            </a:r>
            <a:r>
              <a:rPr lang="en-US" dirty="0"/>
              <a:t>/bootstrap/</a:t>
            </a:r>
            <a:r>
              <a:rPr lang="en-US" dirty="0" err="1"/>
              <a:t>dist</a:t>
            </a:r>
            <a:r>
              <a:rPr lang="en-US" dirty="0"/>
              <a:t>/</a:t>
            </a:r>
            <a:r>
              <a:rPr lang="en-US" dirty="0" err="1"/>
              <a:t>js</a:t>
            </a:r>
            <a:r>
              <a:rPr lang="en-US" dirty="0"/>
              <a:t>/bootstrap.bundle.js";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1387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AAEF6-5622-03B2-7ABC-B14B40ECB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948B7-81C3-4B58-A861-91318278E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create components in components folder</a:t>
            </a:r>
          </a:p>
          <a:p>
            <a:r>
              <a:rPr lang="en-US" dirty="0"/>
              <a:t>the component </a:t>
            </a:r>
            <a:r>
              <a:rPr lang="en-US" dirty="0" err="1"/>
              <a:t>jsx</a:t>
            </a:r>
            <a:r>
              <a:rPr lang="en-US" dirty="0"/>
              <a:t> files will start with CAPITAL letter</a:t>
            </a:r>
          </a:p>
          <a:p>
            <a:r>
              <a:rPr lang="en-US" dirty="0"/>
              <a:t>the component will be function</a:t>
            </a:r>
          </a:p>
          <a:p>
            <a:r>
              <a:rPr lang="en-US" dirty="0"/>
              <a:t>the component will always return html tag</a:t>
            </a:r>
          </a:p>
          <a:p>
            <a:r>
              <a:rPr lang="en-US" dirty="0"/>
              <a:t>if we need to return more then one tag (</a:t>
            </a:r>
            <a:r>
              <a:rPr lang="en-US" dirty="0" err="1"/>
              <a:t>Testcomponent</a:t>
            </a:r>
            <a:r>
              <a:rPr lang="en-US" dirty="0"/>
              <a:t>) we will use Fragment (don’t forget to import)</a:t>
            </a:r>
          </a:p>
          <a:p>
            <a:endParaRPr lang="en-US" dirty="0"/>
          </a:p>
          <a:p>
            <a:r>
              <a:rPr lang="en-US" dirty="0"/>
              <a:t>don’t forget to add</a:t>
            </a:r>
          </a:p>
          <a:p>
            <a:r>
              <a:rPr lang="en-US" dirty="0"/>
              <a:t>export default </a:t>
            </a:r>
            <a:r>
              <a:rPr lang="en-US" dirty="0" err="1"/>
              <a:t>ComponentName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121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AAEF6-5622-03B2-7ABC-B14B40ECB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948B7-81C3-4B58-A861-91318278E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components should be reusable</a:t>
            </a:r>
          </a:p>
          <a:p>
            <a:endParaRPr lang="en-US" dirty="0"/>
          </a:p>
          <a:p>
            <a:r>
              <a:rPr lang="en-US" dirty="0"/>
              <a:t>build everything with components so the webapp will be more scalable </a:t>
            </a:r>
          </a:p>
        </p:txBody>
      </p:sp>
    </p:spTree>
    <p:extLst>
      <p:ext uri="{BB962C8B-B14F-4D97-AF65-F5344CB8AC3E}">
        <p14:creationId xmlns:p14="http://schemas.microsoft.com/office/powerpoint/2010/main" val="22856880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Savon">
      <a:majorFont>
        <a:latin typeface="Avenir Next LT Pro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46">
    <a:dk1>
      <a:sysClr val="windowText" lastClr="000000"/>
    </a:dk1>
    <a:lt1>
      <a:sysClr val="window" lastClr="FFFFFF"/>
    </a:lt1>
    <a:dk2>
      <a:srgbClr val="121316"/>
    </a:dk2>
    <a:lt2>
      <a:srgbClr val="FEFCF7"/>
    </a:lt2>
    <a:accent1>
      <a:srgbClr val="8394A4"/>
    </a:accent1>
    <a:accent2>
      <a:srgbClr val="65739F"/>
    </a:accent2>
    <a:accent3>
      <a:srgbClr val="B2AC8A"/>
    </a:accent3>
    <a:accent4>
      <a:srgbClr val="879BB3"/>
    </a:accent4>
    <a:accent5>
      <a:srgbClr val="D7B579"/>
    </a:accent5>
    <a:accent6>
      <a:srgbClr val="8A9B89"/>
    </a:accent6>
    <a:hlink>
      <a:srgbClr val="85C4D2"/>
    </a:hlink>
    <a:folHlink>
      <a:srgbClr val="8E8CA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259D436-C82E-43E0-8A01-53DF9CED603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F91CDEB-92ED-41DC-BF33-2916A768762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46BCBFB-BBC7-42F1-95CD-058E172363A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{6C53597A-8BF4-4F48-8708-E5D770783B46}tf11531919_win32</Template>
  <TotalTime>649</TotalTime>
  <Words>671</Words>
  <Application>Microsoft Office PowerPoint</Application>
  <PresentationFormat>Widescreen</PresentationFormat>
  <Paragraphs>135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Avenir Next LT Pro</vt:lpstr>
      <vt:lpstr>Avenir Next LT Pro Light</vt:lpstr>
      <vt:lpstr>Calibri</vt:lpstr>
      <vt:lpstr>Garamond</vt:lpstr>
      <vt:lpstr>Segoe UI Emoji</vt:lpstr>
      <vt:lpstr>SavonVTI</vt:lpstr>
      <vt:lpstr>React</vt:lpstr>
      <vt:lpstr>20/06/2022</vt:lpstr>
      <vt:lpstr>Why react?</vt:lpstr>
      <vt:lpstr>create-react-app </vt:lpstr>
      <vt:lpstr>jsx</vt:lpstr>
      <vt:lpstr>run the project</vt:lpstr>
      <vt:lpstr>Bootstrap</vt:lpstr>
      <vt:lpstr>Component</vt:lpstr>
      <vt:lpstr>Component</vt:lpstr>
      <vt:lpstr>String interpoulation</vt:lpstr>
      <vt:lpstr>Page</vt:lpstr>
      <vt:lpstr>VDOM</vt:lpstr>
      <vt:lpstr>useState</vt:lpstr>
      <vt:lpstr>JS falsy</vt:lpstr>
      <vt:lpstr>TK</vt:lpstr>
      <vt:lpstr>Form</vt:lpstr>
      <vt:lpstr>22/06/2022</vt:lpstr>
      <vt:lpstr>Map</vt:lpstr>
      <vt:lpstr>TK</vt:lpstr>
      <vt:lpstr>Map</vt:lpstr>
      <vt:lpstr>Father child com</vt:lpstr>
      <vt:lpstr>Fontawsome</vt:lpstr>
      <vt:lpstr>Lodash - cloneDeep</vt:lpstr>
      <vt:lpstr>TK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</dc:title>
  <dc:creator>23 1313</dc:creator>
  <cp:lastModifiedBy>23 1313</cp:lastModifiedBy>
  <cp:revision>33</cp:revision>
  <dcterms:created xsi:type="dcterms:W3CDTF">2022-06-20T06:47:20Z</dcterms:created>
  <dcterms:modified xsi:type="dcterms:W3CDTF">2022-06-22T11:56:26Z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