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1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29/06/2022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hw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joi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1190</TotalTime>
  <Words>1061</Words>
  <Application>Microsoft Office PowerPoint</Application>
  <PresentationFormat>Widescreen</PresentationFormat>
  <Paragraphs>212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axios - baseUrl</vt:lpstr>
      <vt:lpstr>axios - interceptors</vt:lpstr>
      <vt:lpstr>axios - interceptors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43</cp:revision>
  <dcterms:created xsi:type="dcterms:W3CDTF">2022-06-20T06:47:20Z</dcterms:created>
  <dcterms:modified xsi:type="dcterms:W3CDTF">2022-06-29T08:09:25Z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