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sender and the receiver of the encrypted msg should create secret key</a:t>
            </a:r>
          </a:p>
          <a:p>
            <a:r>
              <a:rPr lang="en-US" dirty="0"/>
              <a:t>the sender should encrypt msg using the key</a:t>
            </a:r>
          </a:p>
          <a:p>
            <a:r>
              <a:rPr lang="en-US" dirty="0"/>
              <a:t>when the receiver get the msg he should use the key to decrypt the msg</a:t>
            </a:r>
          </a:p>
          <a:p>
            <a:r>
              <a:rPr lang="en-US" dirty="0"/>
              <a:t>there is many 2 way encryption algorithms</a:t>
            </a:r>
          </a:p>
          <a:p>
            <a:r>
              <a:rPr lang="en-US" dirty="0"/>
              <a:t>we will use aes-256-ctr</a:t>
            </a:r>
          </a:p>
        </p:txBody>
      </p:sp>
    </p:spTree>
    <p:extLst>
      <p:ext uri="{BB962C8B-B14F-4D97-AF65-F5344CB8AC3E}">
        <p14:creationId xmlns:p14="http://schemas.microsoft.com/office/powerpoint/2010/main" val="400838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is a package that comes with </a:t>
            </a:r>
            <a:r>
              <a:rPr lang="en-US" dirty="0" err="1"/>
              <a:t>nodejs</a:t>
            </a:r>
            <a:r>
              <a:rPr lang="en-US" dirty="0"/>
              <a:t> and this package will encrypt and decrypt data.</a:t>
            </a:r>
          </a:p>
          <a:p>
            <a:r>
              <a:rPr lang="en-US" dirty="0"/>
              <a:t>to use this package you need to create and store, secret key</a:t>
            </a:r>
          </a:p>
        </p:txBody>
      </p:sp>
    </p:spTree>
    <p:extLst>
      <p:ext uri="{BB962C8B-B14F-4D97-AF65-F5344CB8AC3E}">
        <p14:creationId xmlns:p14="http://schemas.microsoft.com/office/powerpoint/2010/main" val="769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-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encrypt = (data) =&gt; {</a:t>
            </a:r>
          </a:p>
          <a:p>
            <a:r>
              <a:rPr lang="en-US" dirty="0"/>
              <a:t>  const iv = </a:t>
            </a:r>
            <a:r>
              <a:rPr lang="en-US" dirty="0" err="1"/>
              <a:t>crypto.randomBytes</a:t>
            </a:r>
            <a:r>
              <a:rPr lang="en-US" dirty="0"/>
              <a:t>(16);</a:t>
            </a:r>
          </a:p>
          <a:p>
            <a:r>
              <a:rPr lang="en-US" dirty="0"/>
              <a:t>  const cipher = </a:t>
            </a:r>
            <a:r>
              <a:rPr lang="en-US" dirty="0" err="1"/>
              <a:t>crypto.createCipheriv</a:t>
            </a:r>
            <a:r>
              <a:rPr lang="en-US" dirty="0"/>
              <a:t>(algorithm, </a:t>
            </a:r>
            <a:r>
              <a:rPr lang="en-US" dirty="0" err="1"/>
              <a:t>secretKey</a:t>
            </a:r>
            <a:r>
              <a:rPr lang="en-US" dirty="0"/>
              <a:t>, iv);</a:t>
            </a:r>
          </a:p>
          <a:p>
            <a:r>
              <a:rPr lang="en-US" dirty="0"/>
              <a:t>  const </a:t>
            </a:r>
            <a:r>
              <a:rPr lang="en-US" dirty="0" err="1"/>
              <a:t>encryptedData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  <a:r>
              <a:rPr lang="en-US" dirty="0" err="1"/>
              <a:t>cipher.update</a:t>
            </a:r>
            <a:r>
              <a:rPr lang="en-US" dirty="0"/>
              <a:t>(data), </a:t>
            </a:r>
            <a:r>
              <a:rPr lang="en-US" dirty="0" err="1"/>
              <a:t>cipher.final</a:t>
            </a:r>
            <a:r>
              <a:rPr lang="en-US" dirty="0"/>
              <a:t>()]);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iv: </a:t>
            </a:r>
            <a:r>
              <a:rPr lang="en-US" dirty="0" err="1"/>
              <a:t>iv.toString</a:t>
            </a:r>
            <a:r>
              <a:rPr lang="en-US" dirty="0"/>
              <a:t>("hex"),</a:t>
            </a:r>
          </a:p>
          <a:p>
            <a:r>
              <a:rPr lang="en-US" dirty="0"/>
              <a:t>    </a:t>
            </a:r>
            <a:r>
              <a:rPr lang="en-US" dirty="0" err="1"/>
              <a:t>encryptedData</a:t>
            </a:r>
            <a:r>
              <a:rPr lang="en-US" dirty="0"/>
              <a:t>: </a:t>
            </a:r>
            <a:r>
              <a:rPr lang="en-US" dirty="0" err="1"/>
              <a:t>encryptedData.toString</a:t>
            </a:r>
            <a:r>
              <a:rPr lang="en-US" dirty="0"/>
              <a:t>("hex"),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094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/>
              <a:t>- decrypt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const decrypt = (</a:t>
            </a:r>
            <a:r>
              <a:rPr lang="en-US" dirty="0" err="1"/>
              <a:t>hashAndIv</a:t>
            </a:r>
            <a:r>
              <a:rPr lang="en-US" dirty="0"/>
              <a:t>) =&gt; {</a:t>
            </a:r>
          </a:p>
          <a:p>
            <a:r>
              <a:rPr lang="en-US" dirty="0"/>
              <a:t>  const decipher = </a:t>
            </a:r>
            <a:r>
              <a:rPr lang="en-US" dirty="0" err="1"/>
              <a:t>crypto.createDecipheriv</a:t>
            </a:r>
            <a:r>
              <a:rPr lang="en-US" dirty="0"/>
              <a:t>(</a:t>
            </a:r>
          </a:p>
          <a:p>
            <a:r>
              <a:rPr lang="en-US" dirty="0"/>
              <a:t>    algorithm,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hashAndIv.iv</a:t>
            </a:r>
            <a:r>
              <a:rPr lang="en-US" dirty="0"/>
              <a:t>, "hex")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const </a:t>
            </a:r>
            <a:r>
              <a:rPr lang="en-US" dirty="0" err="1"/>
              <a:t>decryptedData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</a:p>
          <a:p>
            <a:r>
              <a:rPr lang="en-US" dirty="0"/>
              <a:t>    </a:t>
            </a:r>
            <a:r>
              <a:rPr lang="en-US" dirty="0" err="1"/>
              <a:t>decipher.update</a:t>
            </a:r>
            <a:r>
              <a:rPr lang="en-US" dirty="0"/>
              <a:t>(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hashAndIv.encryptedData</a:t>
            </a:r>
            <a:r>
              <a:rPr lang="en-US" dirty="0"/>
              <a:t>, "hex")),</a:t>
            </a:r>
          </a:p>
          <a:p>
            <a:r>
              <a:rPr lang="en-US" dirty="0"/>
              <a:t>    </a:t>
            </a:r>
            <a:r>
              <a:rPr lang="en-US" dirty="0" err="1"/>
              <a:t>decipher.final</a:t>
            </a:r>
            <a:r>
              <a:rPr lang="en-US" dirty="0"/>
              <a:t>(),</a:t>
            </a:r>
          </a:p>
          <a:p>
            <a:r>
              <a:rPr lang="en-US" dirty="0"/>
              <a:t>  ]);</a:t>
            </a:r>
          </a:p>
          <a:p>
            <a:r>
              <a:rPr lang="en-US" dirty="0"/>
              <a:t>  return </a:t>
            </a:r>
            <a:r>
              <a:rPr lang="en-US" dirty="0" err="1"/>
              <a:t>decryptedData.toString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927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-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get, / - get all products</a:t>
            </a:r>
          </a:p>
          <a:p>
            <a:r>
              <a:rPr lang="en-US" dirty="0"/>
              <a:t>get, /:</a:t>
            </a:r>
            <a:r>
              <a:rPr lang="en-US" dirty="0" err="1"/>
              <a:t>searchByProductName</a:t>
            </a:r>
            <a:r>
              <a:rPr lang="en-US" dirty="0"/>
              <a:t> – get all products and will search only the contains the name</a:t>
            </a:r>
          </a:p>
          <a:p>
            <a:r>
              <a:rPr lang="en-US" dirty="0"/>
              <a:t>post, / - create new product</a:t>
            </a:r>
          </a:p>
          <a:p>
            <a:r>
              <a:rPr lang="en-US" dirty="0"/>
              <a:t>put, /:</a:t>
            </a:r>
            <a:r>
              <a:rPr lang="en-US" dirty="0" err="1"/>
              <a:t>prodId</a:t>
            </a:r>
            <a:r>
              <a:rPr lang="en-US" dirty="0"/>
              <a:t> - update product</a:t>
            </a:r>
          </a:p>
          <a:p>
            <a:r>
              <a:rPr lang="en-US" dirty="0"/>
              <a:t>delete, /:</a:t>
            </a:r>
            <a:r>
              <a:rPr lang="en-US" dirty="0" err="1"/>
              <a:t>prodId</a:t>
            </a:r>
            <a:r>
              <a:rPr lang="en-US" dirty="0"/>
              <a:t> – delete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2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is a package that let us upload files to the server.</a:t>
            </a:r>
          </a:p>
          <a:p>
            <a:r>
              <a:rPr lang="en-US" dirty="0"/>
              <a:t>we must configure </a:t>
            </a:r>
            <a:r>
              <a:rPr lang="en-US" dirty="0" err="1"/>
              <a:t>multer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multerConfig</a:t>
            </a:r>
            <a:r>
              <a:rPr lang="en-US" dirty="0"/>
              <a:t> = </a:t>
            </a:r>
            <a:r>
              <a:rPr lang="en-US" dirty="0" err="1"/>
              <a:t>multer.diskStorage</a:t>
            </a:r>
            <a:r>
              <a:rPr lang="en-US" dirty="0"/>
              <a:t>({</a:t>
            </a:r>
          </a:p>
          <a:p>
            <a:r>
              <a:rPr lang="en-US" dirty="0"/>
              <a:t>    destination: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uploadTo</a:t>
            </a:r>
            <a:r>
              <a:rPr lang="en-US" dirty="0"/>
              <a:t>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filename: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console.log("file from </a:t>
            </a:r>
            <a:r>
              <a:rPr lang="en-US" dirty="0" err="1"/>
              <a:t>multer</a:t>
            </a:r>
            <a:r>
              <a:rPr lang="en-US" dirty="0"/>
              <a:t> config", file);</a:t>
            </a:r>
          </a:p>
          <a:p>
            <a:r>
              <a:rPr lang="en-US" dirty="0"/>
              <a:t>      const </a:t>
            </a:r>
            <a:r>
              <a:rPr lang="en-US" dirty="0" err="1"/>
              <a:t>objFile</a:t>
            </a:r>
            <a:r>
              <a:rPr lang="en-US" dirty="0"/>
              <a:t> = </a:t>
            </a:r>
            <a:r>
              <a:rPr lang="en-US" dirty="0" err="1"/>
              <a:t>path.parse</a:t>
            </a:r>
            <a:r>
              <a:rPr lang="en-US" dirty="0"/>
              <a:t>(</a:t>
            </a:r>
            <a:r>
              <a:rPr lang="en-US" dirty="0" err="1"/>
              <a:t>file.originalname</a:t>
            </a:r>
            <a:r>
              <a:rPr lang="en-US" dirty="0"/>
              <a:t>);</a:t>
            </a:r>
          </a:p>
          <a:p>
            <a:r>
              <a:rPr lang="en-US" dirty="0"/>
              <a:t>      const </a:t>
            </a:r>
            <a:r>
              <a:rPr lang="en-US" dirty="0" err="1"/>
              <a:t>uniqueSuffix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 + "-" +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1e9);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`${objFile.name}_${</a:t>
            </a:r>
            <a:r>
              <a:rPr lang="en-US" dirty="0" err="1"/>
              <a:t>uniqueSuffix</a:t>
            </a:r>
            <a:r>
              <a:rPr lang="en-US" dirty="0"/>
              <a:t>}${</a:t>
            </a:r>
            <a:r>
              <a:rPr lang="en-US" dirty="0" err="1"/>
              <a:t>objFile.ext</a:t>
            </a:r>
            <a:r>
              <a:rPr lang="en-US" dirty="0"/>
              <a:t>}`);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90343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configure </a:t>
            </a:r>
            <a:r>
              <a:rPr lang="en-US" dirty="0" err="1"/>
              <a:t>multer</a:t>
            </a:r>
            <a:r>
              <a:rPr lang="en-US" dirty="0"/>
              <a:t> we must create </a:t>
            </a:r>
            <a:r>
              <a:rPr lang="en-US" dirty="0" err="1"/>
              <a:t>multer</a:t>
            </a:r>
            <a:r>
              <a:rPr lang="en-US" dirty="0"/>
              <a:t> middleware to upload the files with</a:t>
            </a:r>
          </a:p>
          <a:p>
            <a:r>
              <a:rPr lang="en-US" dirty="0"/>
              <a:t>return </a:t>
            </a:r>
            <a:r>
              <a:rPr lang="en-US" dirty="0" err="1"/>
              <a:t>multer</a:t>
            </a:r>
            <a:r>
              <a:rPr lang="en-US" dirty="0"/>
              <a:t>({</a:t>
            </a:r>
          </a:p>
          <a:p>
            <a:r>
              <a:rPr lang="en-US" dirty="0"/>
              <a:t>    storage: </a:t>
            </a:r>
            <a:r>
              <a:rPr lang="en-US" dirty="0" err="1"/>
              <a:t>multerConfig</a:t>
            </a:r>
            <a:r>
              <a:rPr lang="en-US" dirty="0"/>
              <a:t>,</a:t>
            </a:r>
          </a:p>
          <a:p>
            <a:r>
              <a:rPr lang="en-US" dirty="0"/>
              <a:t>    limits: { </a:t>
            </a:r>
            <a:r>
              <a:rPr lang="en-US" dirty="0" err="1"/>
              <a:t>fileSize</a:t>
            </a:r>
            <a:r>
              <a:rPr lang="en-US" dirty="0"/>
              <a:t>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895416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to create animal</a:t>
            </a:r>
          </a:p>
          <a:p>
            <a:r>
              <a:rPr lang="en-US" dirty="0"/>
              <a:t>animal should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picture</a:t>
            </a:r>
          </a:p>
          <a:p>
            <a:pPr lvl="1"/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584973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FormData</a:t>
            </a:r>
            <a:r>
              <a:rPr lang="en-US" dirty="0"/>
              <a:t> is special class that allows us to send ajax request with files</a:t>
            </a:r>
          </a:p>
          <a:p>
            <a:r>
              <a:rPr lang="en-US" dirty="0"/>
              <a:t>when we use </a:t>
            </a:r>
            <a:r>
              <a:rPr lang="en-US" dirty="0" err="1"/>
              <a:t>formdata</a:t>
            </a:r>
            <a:r>
              <a:rPr lang="en-US" dirty="0"/>
              <a:t> class we must create object of </a:t>
            </a:r>
            <a:r>
              <a:rPr lang="en-US" dirty="0" err="1"/>
              <a:t>formdata</a:t>
            </a:r>
            <a:endParaRPr lang="en-US" dirty="0"/>
          </a:p>
          <a:p>
            <a:r>
              <a:rPr lang="en-US" dirty="0"/>
              <a:t>and add the files and the inputs txt that we want to send like so</a:t>
            </a:r>
          </a:p>
          <a:p>
            <a:r>
              <a:rPr lang="en-US" dirty="0"/>
              <a:t>const </a:t>
            </a:r>
            <a:r>
              <a:rPr lang="en-US" dirty="0" err="1"/>
              <a:t>formData</a:t>
            </a:r>
            <a:r>
              <a:rPr lang="en-US" dirty="0"/>
              <a:t> = new </a:t>
            </a:r>
            <a:r>
              <a:rPr lang="en-US" dirty="0" err="1"/>
              <a:t>FormData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</a:t>
            </a:r>
            <a:r>
              <a:rPr lang="en-US" dirty="0" err="1"/>
              <a:t>prudImg</a:t>
            </a:r>
            <a:r>
              <a:rPr lang="en-US" dirty="0"/>
              <a:t>", 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("name", name);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("price", price);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("description", description);</a:t>
            </a:r>
          </a:p>
        </p:txBody>
      </p:sp>
    </p:spTree>
    <p:extLst>
      <p:ext uri="{BB962C8B-B14F-4D97-AF65-F5344CB8AC3E}">
        <p14:creationId xmlns:p14="http://schemas.microsoft.com/office/powerpoint/2010/main" val="251454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register and login page</a:t>
            </a:r>
          </a:p>
          <a:p>
            <a:r>
              <a:rPr lang="en-US" dirty="0"/>
              <a:t>in the register page add checkbox for seller or not</a:t>
            </a:r>
          </a:p>
          <a:p>
            <a:r>
              <a:rPr lang="en-US" dirty="0"/>
              <a:t>when user registered, send verification email,</a:t>
            </a:r>
          </a:p>
          <a:p>
            <a:r>
              <a:rPr lang="en-US" dirty="0"/>
              <a:t>only when user activated the account he can access to his account</a:t>
            </a:r>
          </a:p>
        </p:txBody>
      </p:sp>
    </p:spTree>
    <p:extLst>
      <p:ext uri="{BB962C8B-B14F-4D97-AF65-F5344CB8AC3E}">
        <p14:creationId xmlns:p14="http://schemas.microsoft.com/office/powerpoint/2010/main" val="1291360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winston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is logger and it help us to debug the server when the code running on different environment.</a:t>
            </a:r>
          </a:p>
          <a:p>
            <a:r>
              <a:rPr lang="en-US" dirty="0"/>
              <a:t>this package will create log file and will store the logs.</a:t>
            </a:r>
          </a:p>
          <a:p>
            <a:r>
              <a:rPr lang="en-US" dirty="0"/>
              <a:t>this package can set log level.</a:t>
            </a:r>
          </a:p>
          <a:p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winston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2380</TotalTime>
  <Words>2063</Words>
  <Application>Microsoft Office PowerPoint</Application>
  <PresentationFormat>Widescreen</PresentationFormat>
  <Paragraphs>340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  <vt:lpstr>2 way encryption</vt:lpstr>
      <vt:lpstr>crypto</vt:lpstr>
      <vt:lpstr>crypto - encrypt</vt:lpstr>
      <vt:lpstr>crypto - decrypt</vt:lpstr>
      <vt:lpstr>products - apis</vt:lpstr>
      <vt:lpstr>multer </vt:lpstr>
      <vt:lpstr>multer </vt:lpstr>
      <vt:lpstr>multer </vt:lpstr>
      <vt:lpstr>TK</vt:lpstr>
      <vt:lpstr>Form data</vt:lpstr>
      <vt:lpstr>TK</vt:lpstr>
      <vt:lpstr>winston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82</cp:revision>
  <dcterms:created xsi:type="dcterms:W3CDTF">2022-07-25T06:07:59Z</dcterms:created>
  <dcterms:modified xsi:type="dcterms:W3CDTF">2022-08-22T10:39:22Z</dcterms:modified>
</cp:coreProperties>
</file>