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 dirty="0"/>
              <a:t>https://github.com/chalk/chalk/tree/4c3df8847256f9f2471f0af74100b21afc12949f</a:t>
            </a:r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package will help us store info about the server that we can use in our server </a:t>
            </a:r>
            <a:r>
              <a:rPr lang="en-US"/>
              <a:t>without change the code of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5309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animal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method get</a:t>
            </a:r>
          </a:p>
          <a:p>
            <a:r>
              <a:rPr lang="en-US" dirty="0"/>
              <a:t>in params get the id</a:t>
            </a:r>
          </a:p>
          <a:p>
            <a:r>
              <a:rPr lang="en-US" dirty="0"/>
              <a:t>try to find the animal by id</a:t>
            </a:r>
          </a:p>
          <a:p>
            <a:r>
              <a:rPr lang="en-US" dirty="0"/>
              <a:t>if animal was found</a:t>
            </a:r>
          </a:p>
          <a:p>
            <a:pPr lvl="1"/>
            <a:r>
              <a:rPr lang="en-US" dirty="0"/>
              <a:t>then: send animal data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send error msg: animal not exist</a:t>
            </a:r>
          </a:p>
        </p:txBody>
      </p:sp>
    </p:spTree>
    <p:extLst>
      <p:ext uri="{BB962C8B-B14F-4D97-AF65-F5344CB8AC3E}">
        <p14:creationId xmlns:p14="http://schemas.microsoft.com/office/powerpoint/2010/main" val="48828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name, </a:t>
            </a:r>
            <a:r>
              <a:rPr lang="en-US" dirty="0" err="1"/>
              <a:t>lname</a:t>
            </a:r>
            <a:r>
              <a:rPr lang="en-US" dirty="0"/>
              <a:t>, email, password, phone</a:t>
            </a:r>
          </a:p>
          <a:p>
            <a:r>
              <a:rPr lang="en-US" dirty="0"/>
              <a:t>validate the request</a:t>
            </a:r>
          </a:p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then send error</a:t>
            </a:r>
          </a:p>
        </p:txBody>
      </p:sp>
    </p:spTree>
    <p:extLst>
      <p:ext uri="{BB962C8B-B14F-4D97-AF65-F5344CB8AC3E}">
        <p14:creationId xmlns:p14="http://schemas.microsoft.com/office/powerpoint/2010/main" val="429346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(if email not exist in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hash from password</a:t>
            </a:r>
          </a:p>
          <a:p>
            <a:pPr lvl="1"/>
            <a:r>
              <a:rPr lang="en-US" dirty="0"/>
              <a:t>save the data from the body </a:t>
            </a:r>
            <a:r>
              <a:rPr lang="en-US" dirty="0">
                <a:highlight>
                  <a:srgbClr val="FF0000"/>
                </a:highlight>
              </a:rPr>
              <a:t>exclude password</a:t>
            </a:r>
          </a:p>
          <a:p>
            <a:pPr lvl="1"/>
            <a:r>
              <a:rPr lang="en-US" dirty="0"/>
              <a:t>save hash</a:t>
            </a:r>
          </a:p>
          <a:p>
            <a:pPr lvl="1"/>
            <a:r>
              <a:rPr lang="en-US" dirty="0"/>
              <a:t>send status success</a:t>
            </a:r>
          </a:p>
        </p:txBody>
      </p:sp>
    </p:spTree>
    <p:extLst>
      <p:ext uri="{BB962C8B-B14F-4D97-AF65-F5344CB8AC3E}">
        <p14:creationId xmlns:p14="http://schemas.microsoft.com/office/powerpoint/2010/main" val="912274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install </a:t>
            </a:r>
            <a:r>
              <a:rPr lang="en-US" dirty="0" err="1"/>
              <a:t>joi</a:t>
            </a:r>
            <a:r>
              <a:rPr lang="en-US" dirty="0"/>
              <a:t> use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 err="1"/>
              <a:t>Joi.string</a:t>
            </a:r>
            <a:r>
              <a:rPr lang="en-US" dirty="0"/>
              <a:t>().email().min(6).max(255).trim().required()</a:t>
            </a:r>
          </a:p>
          <a:p>
            <a:r>
              <a:rPr lang="en-US" dirty="0"/>
              <a:t>string() – check if it string</a:t>
            </a:r>
          </a:p>
          <a:p>
            <a:r>
              <a:rPr lang="en-US" dirty="0"/>
              <a:t>email() – check if it valid email</a:t>
            </a:r>
          </a:p>
          <a:p>
            <a:r>
              <a:rPr lang="en-US" dirty="0"/>
              <a:t>min(6) – check if it at least 6 characters</a:t>
            </a:r>
          </a:p>
          <a:p>
            <a:r>
              <a:rPr lang="en-US" dirty="0"/>
              <a:t>max(255) – check if it up to 255 characters</a:t>
            </a:r>
          </a:p>
          <a:p>
            <a:r>
              <a:rPr lang="en-US" dirty="0"/>
              <a:t>trim() – remove spaces before and after the email</a:t>
            </a:r>
          </a:p>
          <a:p>
            <a:r>
              <a:rPr lang="en-US" dirty="0"/>
              <a:t>required() – this field 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password: </a:t>
            </a:r>
            <a:r>
              <a:rPr lang="en-US" dirty="0" err="1"/>
              <a:t>Joi.string</a:t>
            </a:r>
            <a:r>
              <a:rPr lang="en-US" dirty="0"/>
              <a:t>()</a:t>
            </a:r>
          </a:p>
          <a:p>
            <a:r>
              <a:rPr lang="en-US" dirty="0"/>
              <a:t>    .regex(</a:t>
            </a:r>
          </a:p>
          <a:p>
            <a:r>
              <a:rPr lang="en-US" dirty="0"/>
              <a:t>      new </a:t>
            </a:r>
            <a:r>
              <a:rPr lang="en-US" dirty="0" err="1"/>
              <a:t>RegExp</a:t>
            </a:r>
            <a:r>
              <a:rPr lang="en-US" dirty="0"/>
              <a:t>(</a:t>
            </a:r>
          </a:p>
          <a:p>
            <a:r>
              <a:rPr lang="en-US" dirty="0"/>
              <a:t>        "^(?=.*[A-Z])(?=.*[a-z])(?=.*[0-9])(?=.*[!@#$%^&amp;*() ]).{6,12}$"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.required(),</a:t>
            </a:r>
          </a:p>
        </p:txBody>
      </p:sp>
    </p:spTree>
    <p:extLst>
      <p:ext uri="{BB962C8B-B14F-4D97-AF65-F5344CB8AC3E}">
        <p14:creationId xmlns:p14="http://schemas.microsoft.com/office/powerpoint/2010/main" val="365814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 - check from the beginning of the string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– the password must contain at least one upper case latter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- the password must contain at least one lower case latter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(?=.*[0-9]) - the password must contain at least one digit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(?=.*[!@#$%^&amp;*() ]) - the password must contain at least one special character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.{6,12} – the password must be between 6 to 12 character</a:t>
            </a:r>
          </a:p>
          <a:p>
            <a:r>
              <a:rPr lang="en-US" dirty="0">
                <a:solidFill>
                  <a:srgbClr val="E7F3FA"/>
                </a:solidFill>
                <a:latin typeface="Consolas" panose="020B0609020204030204" pitchFamily="49" charset="0"/>
              </a:rPr>
              <a:t>$ - check until the end of the password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email, password</a:t>
            </a:r>
          </a:p>
          <a:p>
            <a:r>
              <a:rPr lang="en-US" dirty="0"/>
              <a:t>validate the request</a:t>
            </a:r>
          </a:p>
        </p:txBody>
      </p:sp>
    </p:spTree>
    <p:extLst>
      <p:ext uri="{BB962C8B-B14F-4D97-AF65-F5344CB8AC3E}">
        <p14:creationId xmlns:p14="http://schemas.microsoft.com/office/powerpoint/2010/main" val="143405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get the user data</a:t>
            </a:r>
          </a:p>
          <a:p>
            <a:pPr lvl="1"/>
            <a:r>
              <a:rPr lang="en-US" dirty="0"/>
              <a:t>check if user password match with hash</a:t>
            </a:r>
          </a:p>
          <a:p>
            <a:pPr lvl="2"/>
            <a:r>
              <a:rPr lang="en-US" dirty="0"/>
              <a:t>then</a:t>
            </a:r>
          </a:p>
          <a:p>
            <a:pPr lvl="2"/>
            <a:r>
              <a:rPr lang="en-US" dirty="0"/>
              <a:t>create token</a:t>
            </a:r>
          </a:p>
          <a:p>
            <a:pPr lvl="2"/>
            <a:r>
              <a:rPr lang="en-US" dirty="0"/>
              <a:t>send the token to the client side</a:t>
            </a:r>
          </a:p>
          <a:p>
            <a:r>
              <a:rPr lang="en-US" dirty="0"/>
              <a:t>else error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7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validate email</a:t>
            </a:r>
          </a:p>
          <a:p>
            <a:r>
              <a:rPr lang="en-US" dirty="0"/>
              <a:t>check if email exists in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if exists then </a:t>
            </a:r>
          </a:p>
          <a:p>
            <a:pPr lvl="2"/>
            <a:r>
              <a:rPr lang="en-US" dirty="0"/>
              <a:t>generate secret key</a:t>
            </a:r>
          </a:p>
          <a:p>
            <a:pPr lvl="2"/>
            <a:r>
              <a:rPr lang="en-US" dirty="0"/>
              <a:t>generate </a:t>
            </a:r>
            <a:r>
              <a:rPr lang="en-US" dirty="0" err="1"/>
              <a:t>url</a:t>
            </a:r>
            <a:r>
              <a:rPr lang="en-US" dirty="0"/>
              <a:t> with the key</a:t>
            </a:r>
          </a:p>
          <a:p>
            <a:pPr lvl="2"/>
            <a:r>
              <a:rPr lang="en-US" dirty="0"/>
              <a:t>send the </a:t>
            </a:r>
            <a:r>
              <a:rPr lang="en-US" dirty="0" err="1"/>
              <a:t>url</a:t>
            </a:r>
            <a:r>
              <a:rPr lang="en-US" dirty="0"/>
              <a:t> to the email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9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nodemailer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package let us send mails using </a:t>
            </a:r>
            <a:r>
              <a:rPr lang="en-US" dirty="0" err="1"/>
              <a:t>nodejs</a:t>
            </a:r>
            <a:r>
              <a:rPr lang="en-US" dirty="0"/>
              <a:t>!!!!</a:t>
            </a:r>
          </a:p>
          <a:p>
            <a:r>
              <a:rPr lang="en-US" dirty="0"/>
              <a:t>to install use </a:t>
            </a:r>
            <a:r>
              <a:rPr lang="en-US"/>
              <a:t>this: 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nodemailer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2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NodeJS file and when you run it, </a:t>
            </a:r>
          </a:p>
          <a:p>
            <a:r>
              <a:rPr lang="en-US" dirty="0"/>
              <a:t>it will send mail to your email</a:t>
            </a:r>
          </a:p>
        </p:txBody>
      </p:sp>
    </p:spTree>
    <p:extLst>
      <p:ext uri="{BB962C8B-B14F-4D97-AF65-F5344CB8AC3E}">
        <p14:creationId xmlns:p14="http://schemas.microsoft.com/office/powerpoint/2010/main" val="236398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react app for the forget password part</a:t>
            </a:r>
          </a:p>
          <a:p>
            <a:r>
              <a:rPr lang="en-US" dirty="0"/>
              <a:t>create forget password page</a:t>
            </a:r>
          </a:p>
          <a:p>
            <a:r>
              <a:rPr lang="en-US" dirty="0"/>
              <a:t>don’t forget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if the password and the confirm password are the same the send </a:t>
            </a:r>
            <a:r>
              <a:rPr lang="en-US" dirty="0" err="1"/>
              <a:t>axios</a:t>
            </a:r>
            <a:r>
              <a:rPr lang="en-US" dirty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01987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email with link to reset password</a:t>
            </a:r>
          </a:p>
          <a:p>
            <a:r>
              <a:rPr lang="en-US" dirty="0"/>
              <a:t>when user press on this link it will take the user to specific page in react app (with key from server)</a:t>
            </a:r>
          </a:p>
          <a:p>
            <a:r>
              <a:rPr lang="en-US" dirty="0"/>
              <a:t>react: get the key from params</a:t>
            </a:r>
          </a:p>
          <a:p>
            <a:r>
              <a:rPr lang="en-US" dirty="0"/>
              <a:t>get new password from user</a:t>
            </a:r>
          </a:p>
          <a:p>
            <a:r>
              <a:rPr lang="en-US" dirty="0"/>
              <a:t>send using </a:t>
            </a:r>
            <a:r>
              <a:rPr lang="en-US" dirty="0" err="1"/>
              <a:t>axios</a:t>
            </a:r>
            <a:r>
              <a:rPr lang="en-US" dirty="0"/>
              <a:t> request with the key and the </a:t>
            </a:r>
            <a:r>
              <a:rPr lang="en-US"/>
              <a:t>new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1369</TotalTime>
  <Words>1449</Words>
  <Application>Microsoft Office PowerPoint</Application>
  <PresentationFormat>Widescreen</PresentationFormat>
  <Paragraphs>256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Consolas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  <vt:lpstr>DOTENV</vt:lpstr>
      <vt:lpstr>Mongoose</vt:lpstr>
      <vt:lpstr>get animal by id</vt:lpstr>
      <vt:lpstr>signup</vt:lpstr>
      <vt:lpstr>signup</vt:lpstr>
      <vt:lpstr>Joi</vt:lpstr>
      <vt:lpstr>Joi – validate email</vt:lpstr>
      <vt:lpstr>Joi – validate password</vt:lpstr>
      <vt:lpstr>Joi – validate password</vt:lpstr>
      <vt:lpstr>Joi – validate password</vt:lpstr>
      <vt:lpstr>login</vt:lpstr>
      <vt:lpstr>login</vt:lpstr>
      <vt:lpstr>Forget password</vt:lpstr>
      <vt:lpstr>nodemailer</vt:lpstr>
      <vt:lpstr>TK</vt:lpstr>
      <vt:lpstr>TK</vt:lpstr>
      <vt:lpstr>Reset 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64</cp:revision>
  <dcterms:created xsi:type="dcterms:W3CDTF">2022-07-25T06:07:59Z</dcterms:created>
  <dcterms:modified xsi:type="dcterms:W3CDTF">2022-08-08T08:13:06Z</dcterms:modified>
</cp:coreProperties>
</file>