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10/08/2022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1374</TotalTime>
  <Words>1684</Words>
  <Application>Microsoft Office PowerPoint</Application>
  <PresentationFormat>Widescreen</PresentationFormat>
  <Paragraphs>288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69</cp:revision>
  <dcterms:created xsi:type="dcterms:W3CDTF">2022-07-25T06:07:59Z</dcterms:created>
  <dcterms:modified xsi:type="dcterms:W3CDTF">2022-08-10T08:29:33Z</dcterms:modified>
</cp:coreProperties>
</file>