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03/08/2022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1259</TotalTime>
  <Words>1347</Words>
  <Application>Microsoft Office PowerPoint</Application>
  <PresentationFormat>Widescreen</PresentationFormat>
  <Paragraphs>242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61</cp:revision>
  <dcterms:created xsi:type="dcterms:W3CDTF">2022-07-25T06:07:59Z</dcterms:created>
  <dcterms:modified xsi:type="dcterms:W3CDTF">2022-08-03T12:13:42Z</dcterms:modified>
</cp:coreProperties>
</file>