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15/08/2022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to the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let us send mails using </a:t>
            </a:r>
            <a:r>
              <a:rPr lang="en-US" dirty="0" err="1"/>
              <a:t>nodejs</a:t>
            </a:r>
            <a:r>
              <a:rPr lang="en-US" dirty="0"/>
              <a:t>!!!!</a:t>
            </a:r>
          </a:p>
          <a:p>
            <a:r>
              <a:rPr lang="en-US" dirty="0"/>
              <a:t>to install use </a:t>
            </a:r>
            <a:r>
              <a:rPr lang="en-US"/>
              <a:t>this: 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2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NodeJS file and when you run it, </a:t>
            </a:r>
          </a:p>
          <a:p>
            <a:r>
              <a:rPr lang="en-US" dirty="0"/>
              <a:t>it will send mail to your email</a:t>
            </a:r>
          </a:p>
        </p:txBody>
      </p:sp>
    </p:spTree>
    <p:extLst>
      <p:ext uri="{BB962C8B-B14F-4D97-AF65-F5344CB8AC3E}">
        <p14:creationId xmlns:p14="http://schemas.microsoft.com/office/powerpoint/2010/main" val="236398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react app for the forget password part</a:t>
            </a:r>
          </a:p>
          <a:p>
            <a:r>
              <a:rPr lang="en-US" dirty="0"/>
              <a:t>create forget password page</a:t>
            </a:r>
          </a:p>
          <a:p>
            <a:r>
              <a:rPr lang="en-US" dirty="0"/>
              <a:t>don’t forget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if the password and the confirm password are the same the send </a:t>
            </a:r>
            <a:r>
              <a:rPr lang="en-US" dirty="0" err="1"/>
              <a:t>axios</a:t>
            </a:r>
            <a:r>
              <a:rPr lang="en-US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0198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email with link to reset password</a:t>
            </a:r>
          </a:p>
          <a:p>
            <a:r>
              <a:rPr lang="en-US" dirty="0"/>
              <a:t>when user press on this link it will take the user to specific page in react app (with key from server)</a:t>
            </a:r>
          </a:p>
          <a:p>
            <a:r>
              <a:rPr lang="en-US" dirty="0"/>
              <a:t>react: get the key from params</a:t>
            </a:r>
          </a:p>
          <a:p>
            <a:r>
              <a:rPr lang="en-US" dirty="0"/>
              <a:t>get new password from user</a:t>
            </a:r>
          </a:p>
          <a:p>
            <a:r>
              <a:rPr lang="en-US" dirty="0"/>
              <a:t>send using </a:t>
            </a:r>
            <a:r>
              <a:rPr lang="en-US" dirty="0" err="1"/>
              <a:t>axios</a:t>
            </a:r>
            <a:r>
              <a:rPr lang="en-US" dirty="0"/>
              <a:t> request with the key and the </a:t>
            </a:r>
            <a:r>
              <a:rPr lang="en-US"/>
              <a:t>new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way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sender and the receiver of the encrypted msg should create secret key</a:t>
            </a:r>
          </a:p>
          <a:p>
            <a:r>
              <a:rPr lang="en-US" dirty="0"/>
              <a:t>the sender should encrypt msg using the key</a:t>
            </a:r>
          </a:p>
          <a:p>
            <a:r>
              <a:rPr lang="en-US" dirty="0"/>
              <a:t>when the receiver get the msg he should use the key to decrypt the msg</a:t>
            </a:r>
          </a:p>
          <a:p>
            <a:r>
              <a:rPr lang="en-US" dirty="0"/>
              <a:t>there is many 2 way encryption algorithms</a:t>
            </a:r>
          </a:p>
          <a:p>
            <a:r>
              <a:rPr lang="en-US" dirty="0"/>
              <a:t>we will use aes-256-ctr</a:t>
            </a:r>
          </a:p>
        </p:txBody>
      </p:sp>
    </p:spTree>
    <p:extLst>
      <p:ext uri="{BB962C8B-B14F-4D97-AF65-F5344CB8AC3E}">
        <p14:creationId xmlns:p14="http://schemas.microsoft.com/office/powerpoint/2010/main" val="4008380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 is a package that comes with </a:t>
            </a:r>
            <a:r>
              <a:rPr lang="en-US" dirty="0" err="1"/>
              <a:t>nodejs</a:t>
            </a:r>
            <a:r>
              <a:rPr lang="en-US" dirty="0"/>
              <a:t> and this package will encrypt and decrypt data.</a:t>
            </a:r>
          </a:p>
          <a:p>
            <a:r>
              <a:rPr lang="en-US" dirty="0"/>
              <a:t>to use this package you need to create and store, secret key</a:t>
            </a:r>
          </a:p>
        </p:txBody>
      </p:sp>
    </p:spTree>
    <p:extLst>
      <p:ext uri="{BB962C8B-B14F-4D97-AF65-F5344CB8AC3E}">
        <p14:creationId xmlns:p14="http://schemas.microsoft.com/office/powerpoint/2010/main" val="769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- encrypt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 encrypt = (data) =&gt; {</a:t>
            </a:r>
          </a:p>
          <a:p>
            <a:r>
              <a:rPr lang="en-US" dirty="0"/>
              <a:t>  const iv = </a:t>
            </a:r>
            <a:r>
              <a:rPr lang="en-US" dirty="0" err="1"/>
              <a:t>crypto.randomBytes</a:t>
            </a:r>
            <a:r>
              <a:rPr lang="en-US" dirty="0"/>
              <a:t>(16);</a:t>
            </a:r>
          </a:p>
          <a:p>
            <a:r>
              <a:rPr lang="en-US" dirty="0"/>
              <a:t>  const cipher = </a:t>
            </a:r>
            <a:r>
              <a:rPr lang="en-US" dirty="0" err="1"/>
              <a:t>crypto.createCipheriv</a:t>
            </a:r>
            <a:r>
              <a:rPr lang="en-US" dirty="0"/>
              <a:t>(algorithm, </a:t>
            </a:r>
            <a:r>
              <a:rPr lang="en-US" dirty="0" err="1"/>
              <a:t>secretKey</a:t>
            </a:r>
            <a:r>
              <a:rPr lang="en-US" dirty="0"/>
              <a:t>, iv);</a:t>
            </a:r>
          </a:p>
          <a:p>
            <a:r>
              <a:rPr lang="en-US" dirty="0"/>
              <a:t>  const </a:t>
            </a:r>
            <a:r>
              <a:rPr lang="en-US" dirty="0" err="1"/>
              <a:t>encryptedData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  <a:r>
              <a:rPr lang="en-US" dirty="0" err="1"/>
              <a:t>cipher.update</a:t>
            </a:r>
            <a:r>
              <a:rPr lang="en-US" dirty="0"/>
              <a:t>(data), </a:t>
            </a:r>
            <a:r>
              <a:rPr lang="en-US" dirty="0" err="1"/>
              <a:t>cipher.final</a:t>
            </a:r>
            <a:r>
              <a:rPr lang="en-US" dirty="0"/>
              <a:t>()]);</a:t>
            </a:r>
          </a:p>
          <a:p>
            <a:r>
              <a:rPr lang="en-US" dirty="0"/>
              <a:t>  return {</a:t>
            </a:r>
          </a:p>
          <a:p>
            <a:r>
              <a:rPr lang="en-US" dirty="0"/>
              <a:t>    iv: </a:t>
            </a:r>
            <a:r>
              <a:rPr lang="en-US" dirty="0" err="1"/>
              <a:t>iv.toString</a:t>
            </a:r>
            <a:r>
              <a:rPr lang="en-US" dirty="0"/>
              <a:t>("hex"),</a:t>
            </a:r>
          </a:p>
          <a:p>
            <a:r>
              <a:rPr lang="en-US" dirty="0"/>
              <a:t>    </a:t>
            </a:r>
            <a:r>
              <a:rPr lang="en-US" dirty="0" err="1"/>
              <a:t>encryptedData</a:t>
            </a:r>
            <a:r>
              <a:rPr lang="en-US" dirty="0"/>
              <a:t>: </a:t>
            </a:r>
            <a:r>
              <a:rPr lang="en-US" dirty="0" err="1"/>
              <a:t>encryptedData.toString</a:t>
            </a:r>
            <a:r>
              <a:rPr lang="en-US" dirty="0"/>
              <a:t>("hex"),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0949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</a:t>
            </a:r>
            <a:r>
              <a:rPr lang="en-US"/>
              <a:t>- decrypt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const decrypt = (</a:t>
            </a:r>
            <a:r>
              <a:rPr lang="en-US" dirty="0" err="1"/>
              <a:t>hashAndIv</a:t>
            </a:r>
            <a:r>
              <a:rPr lang="en-US" dirty="0"/>
              <a:t>) =&gt; {</a:t>
            </a:r>
          </a:p>
          <a:p>
            <a:r>
              <a:rPr lang="en-US" dirty="0"/>
              <a:t>  const decipher = </a:t>
            </a:r>
            <a:r>
              <a:rPr lang="en-US" dirty="0" err="1"/>
              <a:t>crypto.createDecipheriv</a:t>
            </a:r>
            <a:r>
              <a:rPr lang="en-US" dirty="0"/>
              <a:t>(</a:t>
            </a:r>
          </a:p>
          <a:p>
            <a:r>
              <a:rPr lang="en-US" dirty="0"/>
              <a:t>    algorithm,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hashAndIv.iv</a:t>
            </a:r>
            <a:r>
              <a:rPr lang="en-US" dirty="0"/>
              <a:t>, "hex")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  const </a:t>
            </a:r>
            <a:r>
              <a:rPr lang="en-US" dirty="0" err="1"/>
              <a:t>decryptedData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</a:p>
          <a:p>
            <a:r>
              <a:rPr lang="en-US" dirty="0"/>
              <a:t>    </a:t>
            </a:r>
            <a:r>
              <a:rPr lang="en-US" dirty="0" err="1"/>
              <a:t>decipher.update</a:t>
            </a:r>
            <a:r>
              <a:rPr lang="en-US" dirty="0"/>
              <a:t>(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hashAndIv.encryptedData</a:t>
            </a:r>
            <a:r>
              <a:rPr lang="en-US" dirty="0"/>
              <a:t>, "hex")),</a:t>
            </a:r>
          </a:p>
          <a:p>
            <a:r>
              <a:rPr lang="en-US" dirty="0"/>
              <a:t>    </a:t>
            </a:r>
            <a:r>
              <a:rPr lang="en-US" dirty="0" err="1"/>
              <a:t>decipher.final</a:t>
            </a:r>
            <a:r>
              <a:rPr lang="en-US" dirty="0"/>
              <a:t>(),</a:t>
            </a:r>
          </a:p>
          <a:p>
            <a:r>
              <a:rPr lang="en-US" dirty="0"/>
              <a:t>  ]);</a:t>
            </a:r>
          </a:p>
          <a:p>
            <a:r>
              <a:rPr lang="en-US" dirty="0"/>
              <a:t>  return </a:t>
            </a:r>
            <a:r>
              <a:rPr lang="en-US" dirty="0" err="1"/>
              <a:t>decryptedData.toString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927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-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get, / - get all products</a:t>
            </a:r>
          </a:p>
          <a:p>
            <a:r>
              <a:rPr lang="en-US" dirty="0"/>
              <a:t>get, /:</a:t>
            </a:r>
            <a:r>
              <a:rPr lang="en-US" dirty="0" err="1"/>
              <a:t>searchByProductName</a:t>
            </a:r>
            <a:r>
              <a:rPr lang="en-US" dirty="0"/>
              <a:t> – get all products and will search only the contains the name</a:t>
            </a:r>
          </a:p>
          <a:p>
            <a:r>
              <a:rPr lang="en-US" dirty="0"/>
              <a:t>post, / - create new product</a:t>
            </a:r>
          </a:p>
          <a:p>
            <a:r>
              <a:rPr lang="en-US" dirty="0"/>
              <a:t>put, /:</a:t>
            </a:r>
            <a:r>
              <a:rPr lang="en-US" dirty="0" err="1"/>
              <a:t>prodId</a:t>
            </a:r>
            <a:r>
              <a:rPr lang="en-US" dirty="0"/>
              <a:t> - update product</a:t>
            </a:r>
          </a:p>
          <a:p>
            <a:r>
              <a:rPr lang="en-US" dirty="0"/>
              <a:t>delete, /:</a:t>
            </a:r>
            <a:r>
              <a:rPr lang="en-US" dirty="0" err="1"/>
              <a:t>prodId</a:t>
            </a:r>
            <a:r>
              <a:rPr lang="en-US" dirty="0"/>
              <a:t> – delete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62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multer</a:t>
            </a:r>
            <a:r>
              <a:rPr lang="en-US" dirty="0"/>
              <a:t> is a package that let us upload files to the server.</a:t>
            </a:r>
          </a:p>
          <a:p>
            <a:r>
              <a:rPr lang="en-US" dirty="0"/>
              <a:t>we must configure </a:t>
            </a:r>
            <a:r>
              <a:rPr lang="en-US" dirty="0" err="1"/>
              <a:t>multer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1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multerConfig</a:t>
            </a:r>
            <a:r>
              <a:rPr lang="en-US" dirty="0"/>
              <a:t> = </a:t>
            </a:r>
            <a:r>
              <a:rPr lang="en-US" dirty="0" err="1"/>
              <a:t>multer.diskStorage</a:t>
            </a:r>
            <a:r>
              <a:rPr lang="en-US" dirty="0"/>
              <a:t>({</a:t>
            </a:r>
          </a:p>
          <a:p>
            <a:r>
              <a:rPr lang="en-US" dirty="0"/>
              <a:t>    destination: (req,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r>
              <a:rPr lang="en-US" dirty="0"/>
              <a:t>      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uploadTo</a:t>
            </a:r>
            <a:r>
              <a:rPr lang="en-US" dirty="0"/>
              <a:t>);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filename: (req,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r>
              <a:rPr lang="en-US" dirty="0"/>
              <a:t>      console.log("file from </a:t>
            </a:r>
            <a:r>
              <a:rPr lang="en-US" dirty="0" err="1"/>
              <a:t>multer</a:t>
            </a:r>
            <a:r>
              <a:rPr lang="en-US" dirty="0"/>
              <a:t> config", file);</a:t>
            </a:r>
          </a:p>
          <a:p>
            <a:r>
              <a:rPr lang="en-US" dirty="0"/>
              <a:t>      const </a:t>
            </a:r>
            <a:r>
              <a:rPr lang="en-US" dirty="0" err="1"/>
              <a:t>objFile</a:t>
            </a:r>
            <a:r>
              <a:rPr lang="en-US" dirty="0"/>
              <a:t> = </a:t>
            </a:r>
            <a:r>
              <a:rPr lang="en-US" dirty="0" err="1"/>
              <a:t>path.parse</a:t>
            </a:r>
            <a:r>
              <a:rPr lang="en-US" dirty="0"/>
              <a:t>(</a:t>
            </a:r>
            <a:r>
              <a:rPr lang="en-US" dirty="0" err="1"/>
              <a:t>file.originalname</a:t>
            </a:r>
            <a:r>
              <a:rPr lang="en-US" dirty="0"/>
              <a:t>);</a:t>
            </a:r>
          </a:p>
          <a:p>
            <a:r>
              <a:rPr lang="en-US" dirty="0"/>
              <a:t>      const </a:t>
            </a:r>
            <a:r>
              <a:rPr lang="en-US" dirty="0" err="1"/>
              <a:t>uniqueSuffix</a:t>
            </a:r>
            <a:r>
              <a:rPr lang="en-US" dirty="0"/>
              <a:t> = </a:t>
            </a:r>
            <a:r>
              <a:rPr lang="en-US" dirty="0" err="1"/>
              <a:t>Date.now</a:t>
            </a:r>
            <a:r>
              <a:rPr lang="en-US" dirty="0"/>
              <a:t>() + "-" +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1e9);</a:t>
            </a:r>
          </a:p>
          <a:p>
            <a:r>
              <a:rPr lang="en-US" dirty="0"/>
              <a:t>      </a:t>
            </a:r>
            <a:r>
              <a:rPr lang="en-US" dirty="0" err="1"/>
              <a:t>cb</a:t>
            </a:r>
            <a:r>
              <a:rPr lang="en-US" dirty="0"/>
              <a:t>(null, `${objFile.name}_${</a:t>
            </a:r>
            <a:r>
              <a:rPr lang="en-US" dirty="0" err="1"/>
              <a:t>uniqueSuffix</a:t>
            </a:r>
            <a:r>
              <a:rPr lang="en-US" dirty="0"/>
              <a:t>}${</a:t>
            </a:r>
            <a:r>
              <a:rPr lang="en-US" dirty="0" err="1"/>
              <a:t>objFile.ext</a:t>
            </a:r>
            <a:r>
              <a:rPr lang="en-US" dirty="0"/>
              <a:t>}`);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90343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configure </a:t>
            </a:r>
            <a:r>
              <a:rPr lang="en-US" dirty="0" err="1"/>
              <a:t>multer</a:t>
            </a:r>
            <a:r>
              <a:rPr lang="en-US" dirty="0"/>
              <a:t> we must create </a:t>
            </a:r>
            <a:r>
              <a:rPr lang="en-US" dirty="0" err="1"/>
              <a:t>multer</a:t>
            </a:r>
            <a:r>
              <a:rPr lang="en-US" dirty="0"/>
              <a:t> middleware to upload the files with</a:t>
            </a:r>
          </a:p>
          <a:p>
            <a:r>
              <a:rPr lang="en-US" dirty="0"/>
              <a:t>return </a:t>
            </a:r>
            <a:r>
              <a:rPr lang="en-US" dirty="0" err="1"/>
              <a:t>multer</a:t>
            </a:r>
            <a:r>
              <a:rPr lang="en-US" dirty="0"/>
              <a:t>({</a:t>
            </a:r>
          </a:p>
          <a:p>
            <a:r>
              <a:rPr lang="en-US" dirty="0"/>
              <a:t>    storage: </a:t>
            </a:r>
            <a:r>
              <a:rPr lang="en-US" dirty="0" err="1"/>
              <a:t>multerConfig</a:t>
            </a:r>
            <a:r>
              <a:rPr lang="en-US" dirty="0"/>
              <a:t>,</a:t>
            </a:r>
          </a:p>
          <a:p>
            <a:r>
              <a:rPr lang="en-US" dirty="0"/>
              <a:t>    limits: { </a:t>
            </a:r>
            <a:r>
              <a:rPr lang="en-US" dirty="0" err="1"/>
              <a:t>fileSize</a:t>
            </a:r>
            <a:r>
              <a:rPr lang="en-US" dirty="0"/>
              <a:t> },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89541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1771</TotalTime>
  <Words>1887</Words>
  <Application>Microsoft Office PowerPoint</Application>
  <PresentationFormat>Widescreen</PresentationFormat>
  <Paragraphs>315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  <vt:lpstr>nodemailer</vt:lpstr>
      <vt:lpstr>TK</vt:lpstr>
      <vt:lpstr>TK</vt:lpstr>
      <vt:lpstr>Reset password</vt:lpstr>
      <vt:lpstr>2 way encryption</vt:lpstr>
      <vt:lpstr>crypto</vt:lpstr>
      <vt:lpstr>crypto - encrypt</vt:lpstr>
      <vt:lpstr>crypto - decrypt</vt:lpstr>
      <vt:lpstr>products - apis</vt:lpstr>
      <vt:lpstr>multer </vt:lpstr>
      <vt:lpstr>multer </vt:lpstr>
      <vt:lpstr>multer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72</cp:revision>
  <dcterms:created xsi:type="dcterms:W3CDTF">2022-07-25T06:07:59Z</dcterms:created>
  <dcterms:modified xsi:type="dcterms:W3CDTF">2022-08-15T12:51:28Z</dcterms:modified>
</cp:coreProperties>
</file>