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1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3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4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8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9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F1EB-82F2-4C84-AADB-635468081963}" type="datetimeFigureOut">
              <a:rPr lang="en-US" smtClean="0"/>
              <a:t>08/08/2022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65DB-D0DA-4409-A12F-769EE774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?_id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api/animals/getanimalbyi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/api/43484?age=5&amp;email=Kenny@gmail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51B1-5B13-D9F9-D1F6-C8695F0F0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E7749-7D4A-074A-7791-5D52C785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7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NodeJS express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npx</a:t>
            </a:r>
            <a:r>
              <a:rPr lang="en-US" dirty="0"/>
              <a:t> express-generator . --no-view --git</a:t>
            </a:r>
          </a:p>
          <a:p>
            <a:r>
              <a:rPr lang="en-US" dirty="0"/>
              <a:t>. – name of the project</a:t>
            </a:r>
          </a:p>
          <a:p>
            <a:r>
              <a:rPr lang="en-US" dirty="0"/>
              <a:t>--no-view – we do not want to use view engine</a:t>
            </a:r>
          </a:p>
          <a:p>
            <a:r>
              <a:rPr lang="en-US" dirty="0"/>
              <a:t>--git – we want git in our project</a:t>
            </a:r>
          </a:p>
          <a:p>
            <a:r>
              <a:rPr lang="en-US" dirty="0"/>
              <a:t>after we executed </a:t>
            </a:r>
            <a:r>
              <a:rPr lang="en-US" dirty="0" err="1"/>
              <a:t>npx</a:t>
            </a:r>
            <a:r>
              <a:rPr lang="en-US" dirty="0"/>
              <a:t> command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9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js</a:t>
            </a:r>
            <a:r>
              <a:rPr lang="en-US" dirty="0"/>
              <a:t> can only work in browser</a:t>
            </a:r>
          </a:p>
          <a:p>
            <a:r>
              <a:rPr lang="en-US" dirty="0"/>
              <a:t>NodeJS let </a:t>
            </a:r>
            <a:r>
              <a:rPr lang="en-US" dirty="0" err="1"/>
              <a:t>js</a:t>
            </a:r>
            <a:r>
              <a:rPr lang="en-US" dirty="0"/>
              <a:t> work on the computer using google chrome </a:t>
            </a:r>
            <a:r>
              <a:rPr lang="en-US" dirty="0" err="1"/>
              <a:t>js</a:t>
            </a:r>
            <a:r>
              <a:rPr lang="en-US" dirty="0"/>
              <a:t> engine that called v8</a:t>
            </a:r>
          </a:p>
          <a:p>
            <a:r>
              <a:rPr lang="en-US" dirty="0" err="1"/>
              <a:t>nodejs</a:t>
            </a:r>
            <a:r>
              <a:rPr lang="en-US" dirty="0"/>
              <a:t> let us use </a:t>
            </a:r>
            <a:r>
              <a:rPr lang="en-US" dirty="0" err="1"/>
              <a:t>js</a:t>
            </a:r>
            <a:r>
              <a:rPr lang="en-US" dirty="0"/>
              <a:t> to access server resources using v8 and </a:t>
            </a:r>
            <a:r>
              <a:rPr lang="en-US" dirty="0" err="1"/>
              <a:t>c++</a:t>
            </a:r>
            <a:endParaRPr lang="en-US" dirty="0"/>
          </a:p>
          <a:p>
            <a:r>
              <a:rPr lang="en-US" dirty="0"/>
              <a:t>NodeJS works with events and each time it create event queue </a:t>
            </a:r>
          </a:p>
          <a:p>
            <a:r>
              <a:rPr lang="en-US" dirty="0"/>
              <a:t>NodeJS works only with one thread! this mean that NodeJS can make only one task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0540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want to use NodeJS:</a:t>
            </a:r>
          </a:p>
          <a:p>
            <a:pPr lvl="1"/>
            <a:r>
              <a:rPr lang="en-US" dirty="0"/>
              <a:t>we will use NodeJS when we will do </a:t>
            </a:r>
            <a:r>
              <a:rPr lang="en-US" dirty="0" err="1"/>
              <a:t>i</a:t>
            </a:r>
            <a:r>
              <a:rPr lang="en-US" dirty="0"/>
              <a:t>/o command like access to database, files etc.</a:t>
            </a:r>
          </a:p>
          <a:p>
            <a:r>
              <a:rPr lang="en-US" dirty="0"/>
              <a:t>when we don’t want to use NodeJS:</a:t>
            </a:r>
          </a:p>
          <a:p>
            <a:pPr lvl="1"/>
            <a:r>
              <a:rPr lang="en-US" dirty="0"/>
              <a:t>when we need CPU instance tasks like image processing, gaming etc.</a:t>
            </a:r>
          </a:p>
        </p:txBody>
      </p:sp>
    </p:spTree>
    <p:extLst>
      <p:ext uri="{BB962C8B-B14F-4D97-AF65-F5344CB8AC3E}">
        <p14:creationId xmlns:p14="http://schemas.microsoft.com/office/powerpoint/2010/main" val="16231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</a:t>
            </a:r>
            <a:r>
              <a:rPr lang="en-US" dirty="0" err="1"/>
              <a:t>i</a:t>
            </a:r>
            <a:r>
              <a:rPr lang="en-US" dirty="0"/>
              <a:t>/o code like get data from database</a:t>
            </a:r>
          </a:p>
          <a:p>
            <a:r>
              <a:rPr lang="en-US" dirty="0"/>
              <a:t>the CPU stop everting and wait for the response from the database</a:t>
            </a:r>
          </a:p>
          <a:p>
            <a:r>
              <a:rPr lang="en-US" dirty="0"/>
              <a:t>this mean that all this time the CPU do nothing and just wait</a:t>
            </a:r>
          </a:p>
        </p:txBody>
      </p:sp>
    </p:spTree>
    <p:extLst>
      <p:ext uri="{BB962C8B-B14F-4D97-AF65-F5344CB8AC3E}">
        <p14:creationId xmlns:p14="http://schemas.microsoft.com/office/powerpoint/2010/main" val="41779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vs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execute synchronous code we prevent from NodeJS to work on other tasks while it wait for the code to execute</a:t>
            </a:r>
          </a:p>
        </p:txBody>
      </p:sp>
    </p:spTree>
    <p:extLst>
      <p:ext uri="{BB962C8B-B14F-4D97-AF65-F5344CB8AC3E}">
        <p14:creationId xmlns:p14="http://schemas.microsoft.com/office/powerpoint/2010/main" val="56687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-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– get</a:t>
            </a:r>
          </a:p>
          <a:p>
            <a:r>
              <a:rPr lang="en-US" dirty="0"/>
              <a:t>Create – post</a:t>
            </a:r>
          </a:p>
          <a:p>
            <a:r>
              <a:rPr lang="en-US" dirty="0"/>
              <a:t>Update – patch/put</a:t>
            </a:r>
          </a:p>
          <a:p>
            <a:pPr lvl="1"/>
            <a:r>
              <a:rPr lang="en-US" dirty="0"/>
              <a:t>patch – update value</a:t>
            </a:r>
          </a:p>
          <a:p>
            <a:pPr lvl="1"/>
            <a:r>
              <a:rPr lang="en-US" dirty="0"/>
              <a:t>put – update record</a:t>
            </a:r>
          </a:p>
          <a:p>
            <a:pPr lvl="2"/>
            <a:r>
              <a:rPr lang="en-US" dirty="0" err="1"/>
              <a:t>mysql</a:t>
            </a:r>
            <a:r>
              <a:rPr lang="en-US" dirty="0"/>
              <a:t> – line</a:t>
            </a:r>
          </a:p>
          <a:p>
            <a:pPr lvl="2"/>
            <a:r>
              <a:rPr lang="en-US" dirty="0"/>
              <a:t>mongo - document</a:t>
            </a:r>
          </a:p>
          <a:p>
            <a:r>
              <a:rPr lang="en-US" dirty="0"/>
              <a:t>Delete - delete</a:t>
            </a:r>
          </a:p>
        </p:txBody>
      </p:sp>
    </p:spTree>
    <p:extLst>
      <p:ext uri="{BB962C8B-B14F-4D97-AF65-F5344CB8AC3E}">
        <p14:creationId xmlns:p14="http://schemas.microsoft.com/office/powerpoint/2010/main" val="72710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– install</a:t>
            </a:r>
          </a:p>
          <a:p>
            <a:r>
              <a:rPr lang="en-US" dirty="0"/>
              <a:t>-D – install as package for </a:t>
            </a:r>
            <a:r>
              <a:rPr lang="en-US"/>
              <a:t>the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that will send obj of user</a:t>
            </a:r>
          </a:p>
        </p:txBody>
      </p:sp>
    </p:spTree>
    <p:extLst>
      <p:ext uri="{BB962C8B-B14F-4D97-AF65-F5344CB8AC3E}">
        <p14:creationId xmlns:p14="http://schemas.microsoft.com/office/powerpoint/2010/main" val="58650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– code related to database only</a:t>
            </a:r>
          </a:p>
          <a:p>
            <a:r>
              <a:rPr lang="en-US" dirty="0"/>
              <a:t>View - react</a:t>
            </a:r>
          </a:p>
          <a:p>
            <a:r>
              <a:rPr lang="en-US" dirty="0"/>
              <a:t>Controller – code that connecting module to view</a:t>
            </a:r>
          </a:p>
        </p:txBody>
      </p:sp>
    </p:spTree>
    <p:extLst>
      <p:ext uri="{BB962C8B-B14F-4D97-AF65-F5344CB8AC3E}">
        <p14:creationId xmlns:p14="http://schemas.microsoft.com/office/powerpoint/2010/main" val="368931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r>
              <a:rPr lang="en-US" dirty="0"/>
              <a:t> for animals</a:t>
            </a:r>
          </a:p>
          <a:p>
            <a:r>
              <a:rPr lang="en-US" dirty="0"/>
              <a:t>get all animals</a:t>
            </a:r>
          </a:p>
          <a:p>
            <a:r>
              <a:rPr lang="en-US" dirty="0"/>
              <a:t>add new animal</a:t>
            </a:r>
          </a:p>
        </p:txBody>
      </p:sp>
    </p:spTree>
    <p:extLst>
      <p:ext uri="{BB962C8B-B14F-4D97-AF65-F5344CB8AC3E}">
        <p14:creationId xmlns:p14="http://schemas.microsoft.com/office/powerpoint/2010/main" val="278013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to add/edit/update/delete cards</a:t>
            </a:r>
          </a:p>
          <a:p>
            <a:r>
              <a:rPr lang="en-US" dirty="0"/>
              <a:t>system to filter cards by 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login with token</a:t>
            </a:r>
          </a:p>
          <a:p>
            <a:r>
              <a:rPr lang="en-US" dirty="0"/>
              <a:t>forget password using mail</a:t>
            </a:r>
          </a:p>
        </p:txBody>
      </p:sp>
    </p:spTree>
    <p:extLst>
      <p:ext uri="{BB962C8B-B14F-4D97-AF65-F5344CB8AC3E}">
        <p14:creationId xmlns:p14="http://schemas.microsoft.com/office/powerpoint/2010/main" val="198392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we will need to create new file</a:t>
            </a:r>
          </a:p>
          <a:p>
            <a:r>
              <a:rPr lang="en-US" dirty="0"/>
              <a:t>in the new </a:t>
            </a:r>
            <a:r>
              <a:rPr lang="en-US" dirty="0" err="1"/>
              <a:t>api</a:t>
            </a:r>
            <a:r>
              <a:rPr lang="en-US" dirty="0"/>
              <a:t> file we will use this code</a:t>
            </a:r>
          </a:p>
          <a:p>
            <a:pPr marL="0" indent="0">
              <a:buNone/>
            </a:pPr>
            <a:r>
              <a:rPr lang="en-US" dirty="0"/>
              <a:t>const express = require("express");</a:t>
            </a:r>
          </a:p>
          <a:p>
            <a:pPr marL="0" indent="0">
              <a:buNone/>
            </a:pPr>
            <a:r>
              <a:rPr lang="en-US" dirty="0"/>
              <a:t>const 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({});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router;</a:t>
            </a:r>
          </a:p>
        </p:txBody>
      </p:sp>
    </p:spTree>
    <p:extLst>
      <p:ext uri="{BB962C8B-B14F-4D97-AF65-F5344CB8AC3E}">
        <p14:creationId xmlns:p14="http://schemas.microsoft.com/office/powerpoint/2010/main" val="288939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</a:t>
            </a:r>
            <a:r>
              <a:rPr lang="en-US" dirty="0" err="1"/>
              <a:t>api</a:t>
            </a:r>
            <a:r>
              <a:rPr lang="en-US" dirty="0"/>
              <a:t> -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we done with the new </a:t>
            </a:r>
            <a:r>
              <a:rPr lang="en-US" dirty="0" err="1"/>
              <a:t>api</a:t>
            </a:r>
            <a:r>
              <a:rPr lang="en-US" dirty="0"/>
              <a:t> file we must connect the api.js file with the new </a:t>
            </a:r>
            <a:r>
              <a:rPr lang="en-US" dirty="0" err="1"/>
              <a:t>api</a:t>
            </a:r>
            <a:r>
              <a:rPr lang="en-US" dirty="0"/>
              <a:t> file like so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newApiRouter</a:t>
            </a:r>
            <a:r>
              <a:rPr lang="en-US" dirty="0"/>
              <a:t> = require("./</a:t>
            </a:r>
            <a:r>
              <a:rPr lang="en-US" dirty="0" err="1"/>
              <a:t>newapi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 err="1"/>
              <a:t>router.use</a:t>
            </a:r>
            <a:r>
              <a:rPr lang="en-US" dirty="0"/>
              <a:t>("/</a:t>
            </a:r>
            <a:r>
              <a:rPr lang="en-US" dirty="0" err="1"/>
              <a:t>newapi</a:t>
            </a:r>
            <a:r>
              <a:rPr lang="en-US" dirty="0"/>
              <a:t>", </a:t>
            </a:r>
            <a:r>
              <a:rPr lang="en-US" dirty="0" err="1"/>
              <a:t>newApiRouter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057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update specific animal</a:t>
            </a:r>
          </a:p>
          <a:p>
            <a:endParaRPr lang="en-US" dirty="0"/>
          </a:p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to delete specific animal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query params</a:t>
            </a:r>
          </a:p>
          <a:p>
            <a:r>
              <a:rPr lang="en-US" dirty="0"/>
              <a:t>the query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?_id=1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9967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 animals </a:t>
            </a:r>
            <a:r>
              <a:rPr lang="en-US" dirty="0" err="1"/>
              <a:t>api</a:t>
            </a:r>
            <a:r>
              <a:rPr lang="en-US" dirty="0"/>
              <a:t> that will find all the animals bigger then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65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want to get data from request from </a:t>
            </a:r>
            <a:r>
              <a:rPr lang="en-US" dirty="0" err="1"/>
              <a:t>url</a:t>
            </a:r>
            <a:r>
              <a:rPr lang="en-US" dirty="0"/>
              <a:t>, we will use params</a:t>
            </a:r>
          </a:p>
          <a:p>
            <a:r>
              <a:rPr lang="en-US" dirty="0"/>
              <a:t>the params will be like so: </a:t>
            </a:r>
            <a:r>
              <a:rPr lang="en-US" dirty="0">
                <a:hlinkClick r:id="rId2"/>
              </a:rPr>
              <a:t>http://localhost:3001/api/animals/getanimalbyid</a:t>
            </a:r>
            <a:r>
              <a:rPr lang="en-US" dirty="0">
                <a:highlight>
                  <a:srgbClr val="000000"/>
                </a:highlight>
              </a:rPr>
              <a:t>/5</a:t>
            </a:r>
          </a:p>
          <a:p>
            <a:r>
              <a:rPr lang="en-US" dirty="0"/>
              <a:t>in </a:t>
            </a:r>
            <a:r>
              <a:rPr lang="en-US" dirty="0" err="1"/>
              <a:t>nodejs</a:t>
            </a:r>
            <a:r>
              <a:rPr lang="en-US" dirty="0"/>
              <a:t> we will use this code:</a:t>
            </a:r>
          </a:p>
          <a:p>
            <a:r>
              <a:rPr lang="en-US" dirty="0" err="1"/>
              <a:t>router.get</a:t>
            </a:r>
            <a:r>
              <a:rPr lang="en-US" dirty="0"/>
              <a:t>("/", (req, res) =&gt; {</a:t>
            </a:r>
          </a:p>
          <a:p>
            <a:r>
              <a:rPr lang="en-US" dirty="0"/>
              <a:t>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req.query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392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params can be at the middle of the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:email</a:t>
            </a:r>
            <a:r>
              <a:rPr lang="en-US" dirty="0"/>
              <a:t>/profile/</a:t>
            </a:r>
            <a:r>
              <a:rPr lang="en-US" dirty="0">
                <a:highlight>
                  <a:srgbClr val="000000"/>
                </a:highlight>
              </a:rPr>
              <a:t>:age</a:t>
            </a:r>
          </a:p>
        </p:txBody>
      </p:sp>
    </p:spTree>
    <p:extLst>
      <p:ext uri="{BB962C8B-B14F-4D97-AF65-F5344CB8AC3E}">
        <p14:creationId xmlns:p14="http://schemas.microsoft.com/office/powerpoint/2010/main" val="3876405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vs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qprams</a:t>
            </a:r>
            <a:r>
              <a:rPr lang="en-US" dirty="0"/>
              <a:t> can be at any order</a:t>
            </a:r>
          </a:p>
          <a:p>
            <a:r>
              <a:rPr lang="en-US" dirty="0"/>
              <a:t>?id=5&amp;age=8</a:t>
            </a:r>
          </a:p>
          <a:p>
            <a:r>
              <a:rPr lang="en-US" dirty="0"/>
              <a:t>params must be at the defined order</a:t>
            </a:r>
          </a:p>
          <a:p>
            <a:r>
              <a:rPr lang="en-US" dirty="0"/>
              <a:t>/:</a:t>
            </a:r>
            <a:r>
              <a:rPr lang="en-US" dirty="0">
                <a:highlight>
                  <a:srgbClr val="000080"/>
                </a:highlight>
              </a:rPr>
              <a:t>year</a:t>
            </a:r>
            <a:r>
              <a:rPr lang="en-US" dirty="0"/>
              <a:t>/:</a:t>
            </a:r>
            <a:r>
              <a:rPr lang="en-US" dirty="0">
                <a:highlight>
                  <a:srgbClr val="800080"/>
                </a:highlight>
              </a:rPr>
              <a:t>month</a:t>
            </a:r>
            <a:r>
              <a:rPr lang="en-US" dirty="0"/>
              <a:t>/:</a:t>
            </a:r>
            <a:r>
              <a:rPr lang="en-US" dirty="0">
                <a:highlight>
                  <a:srgbClr val="000000"/>
                </a:highlight>
              </a:rPr>
              <a:t>day</a:t>
            </a:r>
          </a:p>
          <a:p>
            <a:r>
              <a:rPr lang="en-US" dirty="0"/>
              <a:t>/</a:t>
            </a:r>
            <a:r>
              <a:rPr lang="en-US" dirty="0">
                <a:highlight>
                  <a:srgbClr val="000080"/>
                </a:highlight>
              </a:rPr>
              <a:t>2022</a:t>
            </a:r>
            <a:r>
              <a:rPr lang="en-US" dirty="0"/>
              <a:t>/</a:t>
            </a:r>
            <a:r>
              <a:rPr lang="en-US" dirty="0">
                <a:highlight>
                  <a:srgbClr val="800080"/>
                </a:highlight>
              </a:rPr>
              <a:t>07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232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Qparams</a:t>
            </a:r>
            <a:r>
              <a:rPr lang="en-US" dirty="0"/>
              <a:t>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query params</a:t>
            </a:r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r>
              <a:rPr lang="en-US" dirty="0">
                <a:hlinkClick r:id="rId2"/>
              </a:rPr>
              <a:t>/api/</a:t>
            </a:r>
            <a:r>
              <a:rPr lang="en-US" dirty="0">
                <a:highlight>
                  <a:srgbClr val="000000"/>
                </a:highlight>
                <a:hlinkClick r:id="rId2"/>
              </a:rPr>
              <a:t>43484</a:t>
            </a:r>
            <a:r>
              <a:rPr lang="en-US" dirty="0">
                <a:highlight>
                  <a:srgbClr val="0000FF"/>
                </a:highlight>
                <a:hlinkClick r:id="rId2"/>
              </a:rPr>
              <a:t>?age=5&amp;email=Kenny@gmail.com</a:t>
            </a:r>
            <a:endParaRPr lang="en-US" dirty="0">
              <a:highlight>
                <a:srgbClr val="0000FF"/>
              </a:highlight>
            </a:endParaRPr>
          </a:p>
          <a:p>
            <a:endParaRPr lang="en-US" dirty="0"/>
          </a:p>
          <a:p>
            <a:r>
              <a:rPr lang="en-US" dirty="0"/>
              <a:t>url:/api/</a:t>
            </a:r>
            <a:r>
              <a:rPr lang="en-US" dirty="0">
                <a:highlight>
                  <a:srgbClr val="000000"/>
                </a:highlight>
              </a:rPr>
              <a:t>:id</a:t>
            </a:r>
            <a:r>
              <a:rPr lang="en-US" dirty="0"/>
              <a:t>/profile</a:t>
            </a:r>
          </a:p>
          <a:p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438484</a:t>
            </a:r>
            <a:r>
              <a:rPr lang="en-US" dirty="0"/>
              <a:t>/</a:t>
            </a:r>
            <a:r>
              <a:rPr lang="en-US" dirty="0" err="1"/>
              <a:t>profile</a:t>
            </a:r>
            <a:r>
              <a:rPr lang="en-US" dirty="0" err="1">
                <a:highlight>
                  <a:srgbClr val="0000FF"/>
                </a:highlight>
              </a:rPr>
              <a:t>?age</a:t>
            </a:r>
            <a:r>
              <a:rPr lang="en-US" dirty="0">
                <a:highlight>
                  <a:srgbClr val="0000FF"/>
                </a:highlight>
              </a:rPr>
              <a:t>=8</a:t>
            </a:r>
          </a:p>
        </p:txBody>
      </p:sp>
    </p:spTree>
    <p:extLst>
      <p:ext uri="{BB962C8B-B14F-4D97-AF65-F5344CB8AC3E}">
        <p14:creationId xmlns:p14="http://schemas.microsoft.com/office/powerpoint/2010/main" val="196202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and params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mix params and body</a:t>
            </a:r>
          </a:p>
          <a:p>
            <a:r>
              <a:rPr lang="en-US" dirty="0" err="1">
                <a:highlight>
                  <a:srgbClr val="008000"/>
                </a:highlight>
              </a:rPr>
              <a:t>nodejs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/>
              <a:t>url: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:id</a:t>
            </a:r>
          </a:p>
          <a:p>
            <a:endParaRPr lang="en-US" dirty="0">
              <a:highlight>
                <a:srgbClr val="000000"/>
              </a:highlight>
            </a:endParaRPr>
          </a:p>
          <a:p>
            <a:r>
              <a:rPr lang="en-US" dirty="0" err="1">
                <a:highlight>
                  <a:srgbClr val="008000"/>
                </a:highlight>
              </a:rPr>
              <a:t>axios</a:t>
            </a:r>
            <a:r>
              <a:rPr lang="en-US" dirty="0">
                <a:highlight>
                  <a:srgbClr val="008000"/>
                </a:highlight>
              </a:rPr>
              <a:t>:</a:t>
            </a:r>
          </a:p>
          <a:p>
            <a:r>
              <a:rPr lang="en-US" dirty="0" err="1"/>
              <a:t>axios.post</a:t>
            </a:r>
            <a:r>
              <a:rPr lang="en-US" dirty="0"/>
              <a:t>(“/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>
                <a:highlight>
                  <a:srgbClr val="000000"/>
                </a:highlight>
              </a:rPr>
              <a:t>13543847</a:t>
            </a:r>
            <a:r>
              <a:rPr lang="en-US" dirty="0"/>
              <a:t>”, {age:5})…</a:t>
            </a:r>
          </a:p>
        </p:txBody>
      </p:sp>
    </p:spTree>
    <p:extLst>
      <p:ext uri="{BB962C8B-B14F-4D97-AF65-F5344CB8AC3E}">
        <p14:creationId xmlns:p14="http://schemas.microsoft.com/office/powerpoint/2010/main" val="89643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1977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chalk let us add colors to console.log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chalk@4.1.2</a:t>
            </a:r>
          </a:p>
          <a:p>
            <a:r>
              <a:rPr lang="en-US" dirty="0"/>
              <a:t>const chalk = require("chalk");</a:t>
            </a:r>
          </a:p>
          <a:p>
            <a:r>
              <a:rPr lang="en-US" dirty="0"/>
              <a:t>console.log(</a:t>
            </a:r>
            <a:r>
              <a:rPr lang="en-US" dirty="0" err="1"/>
              <a:t>chalk.blue.bold</a:t>
            </a:r>
            <a:r>
              <a:rPr lang="en-US" dirty="0"/>
              <a:t>(“hello colorful world”));</a:t>
            </a:r>
          </a:p>
          <a:p>
            <a:endParaRPr lang="en-US" dirty="0"/>
          </a:p>
          <a:p>
            <a:r>
              <a:rPr lang="en-US" dirty="0"/>
              <a:t>https://github.com/chalk/chalk/tree/4c3df8847256f9f2471f0af74100b21afc12949f</a:t>
            </a:r>
          </a:p>
        </p:txBody>
      </p:sp>
    </p:spTree>
    <p:extLst>
      <p:ext uri="{BB962C8B-B14F-4D97-AF65-F5344CB8AC3E}">
        <p14:creationId xmlns:p14="http://schemas.microsoft.com/office/powerpoint/2010/main" val="210091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package will help us store info about the server that we can use in our server </a:t>
            </a:r>
            <a:r>
              <a:rPr lang="en-US"/>
              <a:t>without change the code of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5309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animal by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method get</a:t>
            </a:r>
          </a:p>
          <a:p>
            <a:r>
              <a:rPr lang="en-US" dirty="0"/>
              <a:t>in params get the id</a:t>
            </a:r>
          </a:p>
          <a:p>
            <a:r>
              <a:rPr lang="en-US" dirty="0"/>
              <a:t>try to find the animal by id</a:t>
            </a:r>
          </a:p>
          <a:p>
            <a:r>
              <a:rPr lang="en-US" dirty="0"/>
              <a:t>if animal was found</a:t>
            </a:r>
          </a:p>
          <a:p>
            <a:pPr lvl="1"/>
            <a:r>
              <a:rPr lang="en-US" dirty="0"/>
              <a:t>then: send animal data</a:t>
            </a:r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send error msg: animal not exist</a:t>
            </a:r>
          </a:p>
        </p:txBody>
      </p:sp>
    </p:spTree>
    <p:extLst>
      <p:ext uri="{BB962C8B-B14F-4D97-AF65-F5344CB8AC3E}">
        <p14:creationId xmlns:p14="http://schemas.microsoft.com/office/powerpoint/2010/main" val="48828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name, </a:t>
            </a:r>
            <a:r>
              <a:rPr lang="en-US" dirty="0" err="1"/>
              <a:t>lname</a:t>
            </a:r>
            <a:r>
              <a:rPr lang="en-US" dirty="0"/>
              <a:t>, email, password, phone</a:t>
            </a:r>
          </a:p>
          <a:p>
            <a:r>
              <a:rPr lang="en-US" dirty="0"/>
              <a:t>validate the request</a:t>
            </a:r>
          </a:p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then send error</a:t>
            </a:r>
          </a:p>
        </p:txBody>
      </p:sp>
    </p:spTree>
    <p:extLst>
      <p:ext uri="{BB962C8B-B14F-4D97-AF65-F5344CB8AC3E}">
        <p14:creationId xmlns:p14="http://schemas.microsoft.com/office/powerpoint/2010/main" val="429346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else (if email not exist in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hash from password</a:t>
            </a:r>
          </a:p>
          <a:p>
            <a:pPr lvl="1"/>
            <a:r>
              <a:rPr lang="en-US" dirty="0"/>
              <a:t>save the data from the body </a:t>
            </a:r>
            <a:r>
              <a:rPr lang="en-US" dirty="0">
                <a:highlight>
                  <a:srgbClr val="FF0000"/>
                </a:highlight>
              </a:rPr>
              <a:t>exclude password</a:t>
            </a:r>
          </a:p>
          <a:p>
            <a:pPr lvl="1"/>
            <a:r>
              <a:rPr lang="en-US" dirty="0"/>
              <a:t>save hash</a:t>
            </a:r>
          </a:p>
          <a:p>
            <a:pPr lvl="1"/>
            <a:r>
              <a:rPr lang="en-US" dirty="0"/>
              <a:t>send status success</a:t>
            </a:r>
          </a:p>
        </p:txBody>
      </p:sp>
    </p:spTree>
    <p:extLst>
      <p:ext uri="{BB962C8B-B14F-4D97-AF65-F5344CB8AC3E}">
        <p14:creationId xmlns:p14="http://schemas.microsoft.com/office/powerpoint/2010/main" val="912274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install </a:t>
            </a:r>
            <a:r>
              <a:rPr lang="en-US" dirty="0" err="1"/>
              <a:t>joi</a:t>
            </a:r>
            <a:r>
              <a:rPr lang="en-US" dirty="0"/>
              <a:t> use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joi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6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email: </a:t>
            </a:r>
            <a:r>
              <a:rPr lang="en-US" dirty="0" err="1"/>
              <a:t>Joi.string</a:t>
            </a:r>
            <a:r>
              <a:rPr lang="en-US" dirty="0"/>
              <a:t>().email().min(6).max(255).trim().required()</a:t>
            </a:r>
          </a:p>
          <a:p>
            <a:r>
              <a:rPr lang="en-US" dirty="0"/>
              <a:t>string() – check if it string</a:t>
            </a:r>
          </a:p>
          <a:p>
            <a:r>
              <a:rPr lang="en-US" dirty="0"/>
              <a:t>email() – check if it valid email</a:t>
            </a:r>
          </a:p>
          <a:p>
            <a:r>
              <a:rPr lang="en-US" dirty="0"/>
              <a:t>min(6) – check if it at least 6 characters</a:t>
            </a:r>
          </a:p>
          <a:p>
            <a:r>
              <a:rPr lang="en-US" dirty="0"/>
              <a:t>max(255) – check if it up to 255 characters</a:t>
            </a:r>
          </a:p>
          <a:p>
            <a:r>
              <a:rPr lang="en-US" dirty="0"/>
              <a:t>trim() – remove spaces before and after the email</a:t>
            </a:r>
          </a:p>
          <a:p>
            <a:r>
              <a:rPr lang="en-US" dirty="0"/>
              <a:t>required() – this field is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password: </a:t>
            </a:r>
            <a:r>
              <a:rPr lang="en-US" dirty="0" err="1"/>
              <a:t>Joi.string</a:t>
            </a:r>
            <a:r>
              <a:rPr lang="en-US" dirty="0"/>
              <a:t>()</a:t>
            </a:r>
          </a:p>
          <a:p>
            <a:r>
              <a:rPr lang="en-US" dirty="0"/>
              <a:t>    .regex(</a:t>
            </a:r>
          </a:p>
          <a:p>
            <a:r>
              <a:rPr lang="en-US" dirty="0"/>
              <a:t>      new </a:t>
            </a:r>
            <a:r>
              <a:rPr lang="en-US" dirty="0" err="1"/>
              <a:t>RegExp</a:t>
            </a:r>
            <a:r>
              <a:rPr lang="en-US" dirty="0"/>
              <a:t>(</a:t>
            </a:r>
          </a:p>
          <a:p>
            <a:r>
              <a:rPr lang="en-US" dirty="0"/>
              <a:t>        "^(?=.*[A-Z])(?=.*[a-z])(?=.*[0-9])(?=.*[!@#$%^&amp;*() ]).{6,12}$"</a:t>
            </a:r>
          </a:p>
          <a:p>
            <a:r>
              <a:rPr lang="en-US" dirty="0"/>
              <a:t>      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.required(),</a:t>
            </a:r>
          </a:p>
        </p:txBody>
      </p:sp>
    </p:spTree>
    <p:extLst>
      <p:ext uri="{BB962C8B-B14F-4D97-AF65-F5344CB8AC3E}">
        <p14:creationId xmlns:p14="http://schemas.microsoft.com/office/powerpoint/2010/main" val="3658143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dirty="0">
                <a:latin typeface="Consolas" panose="020B0609020204030204" pitchFamily="49" charset="0"/>
              </a:rPr>
              <a:t> - check from the beginning of the string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– the password must contain at least one upper case latter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(?=.*[a-z]) - the password must contain at least one lower case latter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(?=.*[0-9]) - the password must contain at least one digit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 err="1"/>
              <a:t>im</a:t>
            </a:r>
            <a:r>
              <a:rPr lang="en-US" dirty="0"/>
              <a:t> not a robot</a:t>
            </a:r>
          </a:p>
        </p:txBody>
      </p:sp>
    </p:spTree>
    <p:extLst>
      <p:ext uri="{BB962C8B-B14F-4D97-AF65-F5344CB8AC3E}">
        <p14:creationId xmlns:p14="http://schemas.microsoft.com/office/powerpoint/2010/main" val="1802614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 – validate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(?=.*[!@#$%^&amp;*() ]) - the password must contain at least one special character</a:t>
            </a:r>
          </a:p>
          <a:p>
            <a:r>
              <a:rPr lang="en-US" b="0" dirty="0">
                <a:solidFill>
                  <a:srgbClr val="E7F3FA"/>
                </a:solidFill>
                <a:effectLst/>
                <a:latin typeface="Consolas" panose="020B0609020204030204" pitchFamily="49" charset="0"/>
              </a:rPr>
              <a:t>.{6,12} – the password must be between 6 to 12 character</a:t>
            </a:r>
          </a:p>
          <a:p>
            <a:r>
              <a:rPr lang="en-US" dirty="0">
                <a:solidFill>
                  <a:srgbClr val="E7F3FA"/>
                </a:solidFill>
                <a:latin typeface="Consolas" panose="020B0609020204030204" pitchFamily="49" charset="0"/>
              </a:rPr>
              <a:t>$ - check until the end of the password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E7F3FA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6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request body email, password</a:t>
            </a:r>
          </a:p>
          <a:p>
            <a:r>
              <a:rPr lang="en-US" dirty="0"/>
              <a:t>validate the request</a:t>
            </a:r>
          </a:p>
        </p:txBody>
      </p:sp>
    </p:spTree>
    <p:extLst>
      <p:ext uri="{BB962C8B-B14F-4D97-AF65-F5344CB8AC3E}">
        <p14:creationId xmlns:p14="http://schemas.microsoft.com/office/powerpoint/2010/main" val="1434052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if the email exists in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get the user data</a:t>
            </a:r>
          </a:p>
          <a:p>
            <a:pPr lvl="1"/>
            <a:r>
              <a:rPr lang="en-US" dirty="0"/>
              <a:t>check if user password match with hash</a:t>
            </a:r>
          </a:p>
          <a:p>
            <a:pPr lvl="2"/>
            <a:r>
              <a:rPr lang="en-US" dirty="0"/>
              <a:t>then</a:t>
            </a:r>
          </a:p>
          <a:p>
            <a:pPr lvl="2"/>
            <a:r>
              <a:rPr lang="en-US" dirty="0"/>
              <a:t>create token</a:t>
            </a:r>
          </a:p>
          <a:p>
            <a:pPr lvl="2"/>
            <a:r>
              <a:rPr lang="en-US" dirty="0"/>
              <a:t>send the token to the client side</a:t>
            </a:r>
          </a:p>
          <a:p>
            <a:r>
              <a:rPr lang="en-US" dirty="0"/>
              <a:t>else error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67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request method post</a:t>
            </a:r>
          </a:p>
          <a:p>
            <a:r>
              <a:rPr lang="en-US" dirty="0"/>
              <a:t>validate email</a:t>
            </a:r>
          </a:p>
          <a:p>
            <a:r>
              <a:rPr lang="en-US" dirty="0"/>
              <a:t>check if email exists in </a:t>
            </a:r>
            <a:r>
              <a:rPr lang="en-US" dirty="0" err="1"/>
              <a:t>db</a:t>
            </a:r>
            <a:endParaRPr lang="en-US" dirty="0"/>
          </a:p>
          <a:p>
            <a:pPr lvl="1"/>
            <a:r>
              <a:rPr lang="en-US" dirty="0"/>
              <a:t>if exists then </a:t>
            </a:r>
          </a:p>
          <a:p>
            <a:pPr lvl="2"/>
            <a:r>
              <a:rPr lang="en-US" dirty="0"/>
              <a:t>generate secret key</a:t>
            </a:r>
          </a:p>
          <a:p>
            <a:pPr lvl="2"/>
            <a:r>
              <a:rPr lang="en-US" dirty="0"/>
              <a:t>generate </a:t>
            </a:r>
            <a:r>
              <a:rPr lang="en-US" dirty="0" err="1"/>
              <a:t>url</a:t>
            </a:r>
            <a:r>
              <a:rPr lang="en-US" dirty="0"/>
              <a:t> with the key</a:t>
            </a:r>
          </a:p>
          <a:p>
            <a:pPr lvl="2"/>
            <a:r>
              <a:rPr lang="en-US" dirty="0"/>
              <a:t>send the </a:t>
            </a:r>
            <a:r>
              <a:rPr lang="en-US" dirty="0" err="1"/>
              <a:t>url</a:t>
            </a:r>
            <a:r>
              <a:rPr lang="en-US" dirty="0"/>
              <a:t> to the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nodemailer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package let us send mails using </a:t>
            </a:r>
            <a:r>
              <a:rPr lang="en-US" dirty="0" err="1"/>
              <a:t>nodejs</a:t>
            </a:r>
            <a:r>
              <a:rPr lang="en-US" dirty="0"/>
              <a:t>!!!!</a:t>
            </a:r>
          </a:p>
          <a:p>
            <a:r>
              <a:rPr lang="en-US" dirty="0"/>
              <a:t>to install use </a:t>
            </a:r>
            <a:r>
              <a:rPr lang="en-US"/>
              <a:t>this: 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nodemailer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2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NodeJS file and when you run it, </a:t>
            </a:r>
          </a:p>
          <a:p>
            <a:r>
              <a:rPr lang="en-US" dirty="0"/>
              <a:t>it will send mail to your email</a:t>
            </a:r>
          </a:p>
        </p:txBody>
      </p:sp>
    </p:spTree>
    <p:extLst>
      <p:ext uri="{BB962C8B-B14F-4D97-AF65-F5344CB8AC3E}">
        <p14:creationId xmlns:p14="http://schemas.microsoft.com/office/powerpoint/2010/main" val="236398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A5A0-6A70-C7CE-1030-95299293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354A-2391-DCDF-C79A-FF1F6648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react app for the forget password part</a:t>
            </a:r>
          </a:p>
          <a:p>
            <a:r>
              <a:rPr lang="en-US" dirty="0"/>
              <a:t>create forget password page</a:t>
            </a:r>
          </a:p>
          <a:p>
            <a:r>
              <a:rPr lang="en-US" dirty="0"/>
              <a:t>don’t forget </a:t>
            </a:r>
            <a:r>
              <a:rPr lang="en-US" dirty="0" err="1"/>
              <a:t>useState</a:t>
            </a:r>
            <a:endParaRPr lang="en-US" dirty="0"/>
          </a:p>
          <a:p>
            <a:r>
              <a:rPr lang="en-US" dirty="0"/>
              <a:t>if the password and the confirm password are the same the send </a:t>
            </a:r>
            <a:r>
              <a:rPr lang="en-US" dirty="0" err="1"/>
              <a:t>axios</a:t>
            </a:r>
            <a:r>
              <a:rPr lang="en-US"/>
              <a:t>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/>
              <a:t>if email exists we will send email with link to reset password</a:t>
            </a:r>
          </a:p>
        </p:txBody>
      </p:sp>
    </p:spTree>
    <p:extLst>
      <p:ext uri="{BB962C8B-B14F-4D97-AF65-F5344CB8AC3E}">
        <p14:creationId xmlns:p14="http://schemas.microsoft.com/office/powerpoint/2010/main" val="9452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 link</a:t>
            </a:r>
          </a:p>
          <a:p>
            <a:r>
              <a:rPr lang="en-US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5862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cards by user id </a:t>
            </a:r>
          </a:p>
          <a:p>
            <a:r>
              <a:rPr lang="en-US" dirty="0"/>
              <a:t>update cards by user id</a:t>
            </a:r>
          </a:p>
          <a:p>
            <a:r>
              <a:rPr lang="en-US" dirty="0"/>
              <a:t>delete cards by id and user id</a:t>
            </a:r>
          </a:p>
          <a:p>
            <a:r>
              <a:rPr lang="en-US" dirty="0"/>
              <a:t>new card by user id</a:t>
            </a:r>
          </a:p>
          <a:p>
            <a:endParaRPr lang="en-US" dirty="0"/>
          </a:p>
          <a:p>
            <a:r>
              <a:rPr lang="en-US" dirty="0"/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143920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users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 (hash)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5030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B7D3-0B63-6DDE-99D6-C393511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cards -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FECE-CC23-C136-A538-471BAE25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user object id – this is how we know to who the card belong </a:t>
            </a:r>
          </a:p>
        </p:txBody>
      </p:sp>
    </p:spTree>
    <p:extLst>
      <p:ext uri="{BB962C8B-B14F-4D97-AF65-F5344CB8AC3E}">
        <p14:creationId xmlns:p14="http://schemas.microsoft.com/office/powerpoint/2010/main" val="66652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1294</TotalTime>
  <Words>1394</Words>
  <Application>Microsoft Office PowerPoint</Application>
  <PresentationFormat>Widescreen</PresentationFormat>
  <Paragraphs>250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Consolas</vt:lpstr>
      <vt:lpstr>Tw Cen MT</vt:lpstr>
      <vt:lpstr>Circuit</vt:lpstr>
      <vt:lpstr>node js</vt:lpstr>
      <vt:lpstr>project</vt:lpstr>
      <vt:lpstr>project - register</vt:lpstr>
      <vt:lpstr>project - login</vt:lpstr>
      <vt:lpstr>project – forget password</vt:lpstr>
      <vt:lpstr>project – reset password</vt:lpstr>
      <vt:lpstr>project – cards</vt:lpstr>
      <vt:lpstr>project – users - db</vt:lpstr>
      <vt:lpstr>project – cards - db</vt:lpstr>
      <vt:lpstr>how to create NodeJS express project</vt:lpstr>
      <vt:lpstr>NodeJS</vt:lpstr>
      <vt:lpstr>NodeJS</vt:lpstr>
      <vt:lpstr>blocking code</vt:lpstr>
      <vt:lpstr>async vs sync</vt:lpstr>
      <vt:lpstr>REST - CRUD</vt:lpstr>
      <vt:lpstr>Nodemon</vt:lpstr>
      <vt:lpstr>TK 1</vt:lpstr>
      <vt:lpstr>MVC</vt:lpstr>
      <vt:lpstr>TK apis</vt:lpstr>
      <vt:lpstr>create new api</vt:lpstr>
      <vt:lpstr>create new api - connect</vt:lpstr>
      <vt:lpstr>TK</vt:lpstr>
      <vt:lpstr>Qparams</vt:lpstr>
      <vt:lpstr>TK</vt:lpstr>
      <vt:lpstr>params</vt:lpstr>
      <vt:lpstr>params</vt:lpstr>
      <vt:lpstr>Qparams vs params</vt:lpstr>
      <vt:lpstr>Qparams and params mix</vt:lpstr>
      <vt:lpstr>body and params mix</vt:lpstr>
      <vt:lpstr>chalk</vt:lpstr>
      <vt:lpstr>DOTENV</vt:lpstr>
      <vt:lpstr>Mongoose</vt:lpstr>
      <vt:lpstr>get animal by id</vt:lpstr>
      <vt:lpstr>signup</vt:lpstr>
      <vt:lpstr>signup</vt:lpstr>
      <vt:lpstr>Joi</vt:lpstr>
      <vt:lpstr>Joi – validate email</vt:lpstr>
      <vt:lpstr>Joi – validate password</vt:lpstr>
      <vt:lpstr>Joi – validate password</vt:lpstr>
      <vt:lpstr>Joi – validate password</vt:lpstr>
      <vt:lpstr>login</vt:lpstr>
      <vt:lpstr>login</vt:lpstr>
      <vt:lpstr>Forget password</vt:lpstr>
      <vt:lpstr>nodemailer</vt:lpstr>
      <vt:lpstr>TK</vt:lpstr>
      <vt:lpstr>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23 1313</dc:creator>
  <cp:lastModifiedBy>23 1313</cp:lastModifiedBy>
  <cp:revision>63</cp:revision>
  <dcterms:created xsi:type="dcterms:W3CDTF">2022-07-25T06:07:59Z</dcterms:created>
  <dcterms:modified xsi:type="dcterms:W3CDTF">2022-08-08T06:58:36Z</dcterms:modified>
</cp:coreProperties>
</file>