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14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4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8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8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?_id=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/api/43484?age=5&amp;email=Kenny@gmail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51B1-5B13-D9F9-D1F6-C8695F0F0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E7749-7D4A-074A-7791-5D52C785D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7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NodeJS express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express-generator . --no-view --git</a:t>
            </a:r>
          </a:p>
          <a:p>
            <a:r>
              <a:rPr lang="en-US" dirty="0"/>
              <a:t>. – name of the project</a:t>
            </a:r>
          </a:p>
          <a:p>
            <a:r>
              <a:rPr lang="en-US" dirty="0"/>
              <a:t>--no-view – we do not want to use view engine</a:t>
            </a:r>
          </a:p>
          <a:p>
            <a:r>
              <a:rPr lang="en-US" dirty="0"/>
              <a:t>--git – we want git in our project</a:t>
            </a:r>
          </a:p>
          <a:p>
            <a:r>
              <a:rPr lang="en-US" dirty="0"/>
              <a:t>after we executed </a:t>
            </a:r>
            <a:r>
              <a:rPr lang="en-US" dirty="0" err="1"/>
              <a:t>npx</a:t>
            </a:r>
            <a:r>
              <a:rPr lang="en-US" dirty="0"/>
              <a:t> command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9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js</a:t>
            </a:r>
            <a:r>
              <a:rPr lang="en-US" dirty="0"/>
              <a:t> can only work in browser</a:t>
            </a:r>
          </a:p>
          <a:p>
            <a:r>
              <a:rPr lang="en-US" dirty="0"/>
              <a:t>NodeJS let </a:t>
            </a:r>
            <a:r>
              <a:rPr lang="en-US" dirty="0" err="1"/>
              <a:t>js</a:t>
            </a:r>
            <a:r>
              <a:rPr lang="en-US" dirty="0"/>
              <a:t> work on the computer using google chrome </a:t>
            </a:r>
            <a:r>
              <a:rPr lang="en-US" dirty="0" err="1"/>
              <a:t>js</a:t>
            </a:r>
            <a:r>
              <a:rPr lang="en-US" dirty="0"/>
              <a:t> engine that called v8</a:t>
            </a:r>
          </a:p>
          <a:p>
            <a:r>
              <a:rPr lang="en-US" dirty="0" err="1"/>
              <a:t>nodejs</a:t>
            </a:r>
            <a:r>
              <a:rPr lang="en-US" dirty="0"/>
              <a:t> let us use </a:t>
            </a:r>
            <a:r>
              <a:rPr lang="en-US" dirty="0" err="1"/>
              <a:t>js</a:t>
            </a:r>
            <a:r>
              <a:rPr lang="en-US" dirty="0"/>
              <a:t> to access server resources using v8 and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NodeJS works with events and each time it create event queue </a:t>
            </a:r>
          </a:p>
          <a:p>
            <a:r>
              <a:rPr lang="en-US" dirty="0"/>
              <a:t>NodeJS works only with one thread! this mean that NodeJS can make only one task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05403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want to use NodeJS:</a:t>
            </a:r>
          </a:p>
          <a:p>
            <a:pPr lvl="1"/>
            <a:r>
              <a:rPr lang="en-US" dirty="0"/>
              <a:t>we will use NodeJS when we will do </a:t>
            </a:r>
            <a:r>
              <a:rPr lang="en-US" dirty="0" err="1"/>
              <a:t>i</a:t>
            </a:r>
            <a:r>
              <a:rPr lang="en-US" dirty="0"/>
              <a:t>/o command like access to database, files etc.</a:t>
            </a:r>
          </a:p>
          <a:p>
            <a:r>
              <a:rPr lang="en-US" dirty="0"/>
              <a:t>when we don’t want to use NodeJS:</a:t>
            </a:r>
          </a:p>
          <a:p>
            <a:pPr lvl="1"/>
            <a:r>
              <a:rPr lang="en-US" dirty="0"/>
              <a:t>when we need CPU instance tasks like image processing, gaming etc.</a:t>
            </a:r>
          </a:p>
        </p:txBody>
      </p:sp>
    </p:spTree>
    <p:extLst>
      <p:ext uri="{BB962C8B-B14F-4D97-AF65-F5344CB8AC3E}">
        <p14:creationId xmlns:p14="http://schemas.microsoft.com/office/powerpoint/2010/main" val="162315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</a:t>
            </a:r>
            <a:r>
              <a:rPr lang="en-US" dirty="0" err="1"/>
              <a:t>i</a:t>
            </a:r>
            <a:r>
              <a:rPr lang="en-US" dirty="0"/>
              <a:t>/o code like get data from database</a:t>
            </a:r>
          </a:p>
          <a:p>
            <a:r>
              <a:rPr lang="en-US" dirty="0"/>
              <a:t>the CPU stop everting and wait for the response from the database</a:t>
            </a:r>
          </a:p>
          <a:p>
            <a:r>
              <a:rPr lang="en-US" dirty="0"/>
              <a:t>this mean that all this time the CPU do nothing and just wait</a:t>
            </a:r>
          </a:p>
        </p:txBody>
      </p:sp>
    </p:spTree>
    <p:extLst>
      <p:ext uri="{BB962C8B-B14F-4D97-AF65-F5344CB8AC3E}">
        <p14:creationId xmlns:p14="http://schemas.microsoft.com/office/powerpoint/2010/main" val="41779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vs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synchronous code we prevent from NodeJS to work on other tasks while it wait for the code to execute</a:t>
            </a:r>
          </a:p>
        </p:txBody>
      </p:sp>
    </p:spTree>
    <p:extLst>
      <p:ext uri="{BB962C8B-B14F-4D97-AF65-F5344CB8AC3E}">
        <p14:creationId xmlns:p14="http://schemas.microsoft.com/office/powerpoint/2010/main" val="56687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– get</a:t>
            </a:r>
          </a:p>
          <a:p>
            <a:r>
              <a:rPr lang="en-US" dirty="0"/>
              <a:t>Create – post</a:t>
            </a:r>
          </a:p>
          <a:p>
            <a:r>
              <a:rPr lang="en-US" dirty="0"/>
              <a:t>Update – patch/put</a:t>
            </a:r>
          </a:p>
          <a:p>
            <a:pPr lvl="1"/>
            <a:r>
              <a:rPr lang="en-US" dirty="0"/>
              <a:t>patch – update value</a:t>
            </a:r>
          </a:p>
          <a:p>
            <a:pPr lvl="1"/>
            <a:r>
              <a:rPr lang="en-US" dirty="0"/>
              <a:t>put – update record</a:t>
            </a:r>
          </a:p>
          <a:p>
            <a:pPr lvl="2"/>
            <a:r>
              <a:rPr lang="en-US" dirty="0" err="1"/>
              <a:t>mysql</a:t>
            </a:r>
            <a:r>
              <a:rPr lang="en-US" dirty="0"/>
              <a:t> – line</a:t>
            </a:r>
          </a:p>
          <a:p>
            <a:pPr lvl="2"/>
            <a:r>
              <a:rPr lang="en-US" dirty="0"/>
              <a:t>mongo - document</a:t>
            </a:r>
          </a:p>
          <a:p>
            <a:r>
              <a:rPr lang="en-US" dirty="0"/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72710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</a:t>
            </a:r>
            <a:r>
              <a:rPr lang="en-US" dirty="0" err="1"/>
              <a:t>nodemon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– install</a:t>
            </a:r>
          </a:p>
          <a:p>
            <a:r>
              <a:rPr lang="en-US" dirty="0"/>
              <a:t>-D – install as package for </a:t>
            </a:r>
            <a:r>
              <a:rPr lang="en-US"/>
              <a:t>the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that will send obj of user</a:t>
            </a:r>
          </a:p>
        </p:txBody>
      </p:sp>
    </p:spTree>
    <p:extLst>
      <p:ext uri="{BB962C8B-B14F-4D97-AF65-F5344CB8AC3E}">
        <p14:creationId xmlns:p14="http://schemas.microsoft.com/office/powerpoint/2010/main" val="58650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– code related to database only</a:t>
            </a:r>
          </a:p>
          <a:p>
            <a:r>
              <a:rPr lang="en-US" dirty="0"/>
              <a:t>View - react</a:t>
            </a:r>
          </a:p>
          <a:p>
            <a:r>
              <a:rPr lang="en-US" dirty="0"/>
              <a:t>Controller – code that connecting module to view</a:t>
            </a:r>
          </a:p>
        </p:txBody>
      </p:sp>
    </p:spTree>
    <p:extLst>
      <p:ext uri="{BB962C8B-B14F-4D97-AF65-F5344CB8AC3E}">
        <p14:creationId xmlns:p14="http://schemas.microsoft.com/office/powerpoint/2010/main" val="368931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for animals</a:t>
            </a:r>
          </a:p>
          <a:p>
            <a:r>
              <a:rPr lang="en-US" dirty="0"/>
              <a:t>get all animals</a:t>
            </a:r>
          </a:p>
          <a:p>
            <a:r>
              <a:rPr lang="en-US" dirty="0"/>
              <a:t>add new animal</a:t>
            </a:r>
          </a:p>
        </p:txBody>
      </p:sp>
    </p:spTree>
    <p:extLst>
      <p:ext uri="{BB962C8B-B14F-4D97-AF65-F5344CB8AC3E}">
        <p14:creationId xmlns:p14="http://schemas.microsoft.com/office/powerpoint/2010/main" val="278013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to add/edit/update/delete cards</a:t>
            </a:r>
          </a:p>
          <a:p>
            <a:r>
              <a:rPr lang="en-US" dirty="0"/>
              <a:t>system to filter cards by user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login with token</a:t>
            </a:r>
          </a:p>
          <a:p>
            <a:r>
              <a:rPr lang="en-US" dirty="0"/>
              <a:t>forget password using mail</a:t>
            </a:r>
          </a:p>
        </p:txBody>
      </p:sp>
    </p:spTree>
    <p:extLst>
      <p:ext uri="{BB962C8B-B14F-4D97-AF65-F5344CB8AC3E}">
        <p14:creationId xmlns:p14="http://schemas.microsoft.com/office/powerpoint/2010/main" val="198392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we will need to create new file</a:t>
            </a:r>
          </a:p>
          <a:p>
            <a:r>
              <a:rPr lang="en-US" dirty="0"/>
              <a:t>in the new </a:t>
            </a:r>
            <a:r>
              <a:rPr lang="en-US" dirty="0" err="1"/>
              <a:t>api</a:t>
            </a:r>
            <a:r>
              <a:rPr lang="en-US" dirty="0"/>
              <a:t> file we will use this code</a:t>
            </a:r>
          </a:p>
          <a:p>
            <a:pPr marL="0" indent="0">
              <a:buNone/>
            </a:pPr>
            <a:r>
              <a:rPr lang="en-US" dirty="0"/>
              <a:t>const express = require("express");</a:t>
            </a:r>
          </a:p>
          <a:p>
            <a:pPr marL="0" indent="0">
              <a:buNone/>
            </a:pPr>
            <a:r>
              <a:rPr lang="en-US" dirty="0"/>
              <a:t>const router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({});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 = router;</a:t>
            </a:r>
          </a:p>
        </p:txBody>
      </p:sp>
    </p:spTree>
    <p:extLst>
      <p:ext uri="{BB962C8B-B14F-4D97-AF65-F5344CB8AC3E}">
        <p14:creationId xmlns:p14="http://schemas.microsoft.com/office/powerpoint/2010/main" val="288939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-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we done with the new </a:t>
            </a:r>
            <a:r>
              <a:rPr lang="en-US" dirty="0" err="1"/>
              <a:t>api</a:t>
            </a:r>
            <a:r>
              <a:rPr lang="en-US" dirty="0"/>
              <a:t> file we must connect the api.js file with the new </a:t>
            </a:r>
            <a:r>
              <a:rPr lang="en-US" dirty="0" err="1"/>
              <a:t>api</a:t>
            </a:r>
            <a:r>
              <a:rPr lang="en-US" dirty="0"/>
              <a:t> file like so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newApiRouter</a:t>
            </a:r>
            <a:r>
              <a:rPr lang="en-US" dirty="0"/>
              <a:t> = require("./</a:t>
            </a:r>
            <a:r>
              <a:rPr lang="en-US" dirty="0" err="1"/>
              <a:t>newapi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 err="1"/>
              <a:t>router.use</a:t>
            </a:r>
            <a:r>
              <a:rPr lang="en-US" dirty="0"/>
              <a:t>("/</a:t>
            </a:r>
            <a:r>
              <a:rPr lang="en-US" dirty="0" err="1"/>
              <a:t>newapi</a:t>
            </a:r>
            <a:r>
              <a:rPr lang="en-US" dirty="0"/>
              <a:t>", </a:t>
            </a:r>
            <a:r>
              <a:rPr lang="en-US" dirty="0" err="1"/>
              <a:t>newApiRouter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057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update specific animal</a:t>
            </a:r>
          </a:p>
          <a:p>
            <a:endParaRPr lang="en-US" dirty="0"/>
          </a:p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delete specific animal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6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query params</a:t>
            </a:r>
          </a:p>
          <a:p>
            <a:r>
              <a:rPr lang="en-US" dirty="0"/>
              <a:t>the query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?_id=1</a:t>
            </a:r>
            <a:endParaRPr lang="en-US" dirty="0">
              <a:highlight>
                <a:srgbClr val="000000"/>
              </a:highlight>
            </a:endParaRP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9967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that will find all the animals bigger then 8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65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params</a:t>
            </a:r>
          </a:p>
          <a:p>
            <a:r>
              <a:rPr lang="en-US" dirty="0"/>
              <a:t>the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</a:rPr>
              <a:t>/5</a:t>
            </a: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8392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params can be at the middle of the </a:t>
            </a:r>
            <a:r>
              <a:rPr lang="en-US" dirty="0" err="1"/>
              <a:t>url</a:t>
            </a:r>
            <a:endParaRPr lang="en-US" dirty="0"/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:email</a:t>
            </a:r>
            <a:r>
              <a:rPr lang="en-US" dirty="0"/>
              <a:t>/profile/</a:t>
            </a:r>
            <a:r>
              <a:rPr lang="en-US" dirty="0">
                <a:highlight>
                  <a:srgbClr val="000000"/>
                </a:highlight>
              </a:rPr>
              <a:t>:age</a:t>
            </a:r>
          </a:p>
        </p:txBody>
      </p:sp>
    </p:spTree>
    <p:extLst>
      <p:ext uri="{BB962C8B-B14F-4D97-AF65-F5344CB8AC3E}">
        <p14:creationId xmlns:p14="http://schemas.microsoft.com/office/powerpoint/2010/main" val="3876405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vs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qprams</a:t>
            </a:r>
            <a:r>
              <a:rPr lang="en-US" dirty="0"/>
              <a:t> can be at any order</a:t>
            </a:r>
          </a:p>
          <a:p>
            <a:r>
              <a:rPr lang="en-US" dirty="0"/>
              <a:t>?id=5&amp;age=8</a:t>
            </a:r>
          </a:p>
          <a:p>
            <a:r>
              <a:rPr lang="en-US" dirty="0"/>
              <a:t>params must be at the defined order</a:t>
            </a:r>
          </a:p>
          <a:p>
            <a:r>
              <a:rPr lang="en-US" dirty="0"/>
              <a:t>/:</a:t>
            </a:r>
            <a:r>
              <a:rPr lang="en-US" dirty="0">
                <a:highlight>
                  <a:srgbClr val="000080"/>
                </a:highlight>
              </a:rPr>
              <a:t>year</a:t>
            </a:r>
            <a:r>
              <a:rPr lang="en-US" dirty="0"/>
              <a:t>/:</a:t>
            </a:r>
            <a:r>
              <a:rPr lang="en-US" dirty="0">
                <a:highlight>
                  <a:srgbClr val="800080"/>
                </a:highlight>
              </a:rPr>
              <a:t>month</a:t>
            </a:r>
            <a:r>
              <a:rPr lang="en-US" dirty="0"/>
              <a:t>/:</a:t>
            </a:r>
            <a:r>
              <a:rPr lang="en-US" dirty="0">
                <a:highlight>
                  <a:srgbClr val="000000"/>
                </a:highlight>
              </a:rPr>
              <a:t>day</a:t>
            </a:r>
          </a:p>
          <a:p>
            <a:r>
              <a:rPr lang="en-US" dirty="0"/>
              <a:t>/</a:t>
            </a:r>
            <a:r>
              <a:rPr lang="en-US" dirty="0">
                <a:highlight>
                  <a:srgbClr val="000080"/>
                </a:highlight>
              </a:rPr>
              <a:t>2022</a:t>
            </a:r>
            <a:r>
              <a:rPr lang="en-US" dirty="0"/>
              <a:t>/</a:t>
            </a:r>
            <a:r>
              <a:rPr lang="en-US" dirty="0">
                <a:highlight>
                  <a:srgbClr val="800080"/>
                </a:highlight>
              </a:rPr>
              <a:t>07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823252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query params</a:t>
            </a:r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r>
              <a:rPr lang="en-US" dirty="0">
                <a:hlinkClick r:id="rId2"/>
              </a:rPr>
              <a:t>/api/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43484</a:t>
            </a:r>
            <a:r>
              <a:rPr lang="en-US" dirty="0">
                <a:highlight>
                  <a:srgbClr val="0000FF"/>
                </a:highlight>
                <a:hlinkClick r:id="rId2"/>
              </a:rPr>
              <a:t>?age=5&amp;email=Kenny@gmail.com</a:t>
            </a:r>
            <a:endParaRPr lang="en-US" dirty="0">
              <a:highlight>
                <a:srgbClr val="0000FF"/>
              </a:highlight>
            </a:endParaRPr>
          </a:p>
          <a:p>
            <a:endParaRPr lang="en-US" dirty="0"/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438484</a:t>
            </a:r>
            <a:r>
              <a:rPr lang="en-US" dirty="0"/>
              <a:t>/</a:t>
            </a:r>
            <a:r>
              <a:rPr lang="en-US" dirty="0" err="1"/>
              <a:t>profile</a:t>
            </a:r>
            <a:r>
              <a:rPr lang="en-US" dirty="0" err="1">
                <a:highlight>
                  <a:srgbClr val="0000FF"/>
                </a:highlight>
              </a:rPr>
              <a:t>?age</a:t>
            </a:r>
            <a:r>
              <a:rPr lang="en-US" dirty="0">
                <a:highlight>
                  <a:srgbClr val="0000FF"/>
                </a:highlight>
              </a:rPr>
              <a:t>=8</a:t>
            </a:r>
          </a:p>
        </p:txBody>
      </p:sp>
    </p:spTree>
    <p:extLst>
      <p:ext uri="{BB962C8B-B14F-4D97-AF65-F5344CB8AC3E}">
        <p14:creationId xmlns:p14="http://schemas.microsoft.com/office/powerpoint/2010/main" val="19620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body</a:t>
            </a:r>
          </a:p>
          <a:p>
            <a:r>
              <a:rPr lang="en-US" dirty="0" err="1">
                <a:highlight>
                  <a:srgbClr val="008000"/>
                </a:highlight>
              </a:rPr>
              <a:t>nodejs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/>
              <a:t>url: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endParaRPr lang="en-US" dirty="0">
              <a:highlight>
                <a:srgbClr val="000000"/>
              </a:highlight>
            </a:endParaRPr>
          </a:p>
          <a:p>
            <a:r>
              <a:rPr lang="en-US" dirty="0" err="1">
                <a:highlight>
                  <a:srgbClr val="008000"/>
                </a:highlight>
              </a:rPr>
              <a:t>axios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 err="1"/>
              <a:t>axios.post</a:t>
            </a:r>
            <a:r>
              <a:rPr lang="en-US" dirty="0"/>
              <a:t>(“/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13543847</a:t>
            </a:r>
            <a:r>
              <a:rPr lang="en-US" dirty="0"/>
              <a:t>”, {age:5})…</a:t>
            </a:r>
          </a:p>
        </p:txBody>
      </p:sp>
    </p:spTree>
    <p:extLst>
      <p:ext uri="{BB962C8B-B14F-4D97-AF65-F5344CB8AC3E}">
        <p14:creationId xmlns:p14="http://schemas.microsoft.com/office/powerpoint/2010/main" val="89643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19776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chalk let us add colors to console.log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chalk@4.1.2</a:t>
            </a:r>
          </a:p>
          <a:p>
            <a:r>
              <a:rPr lang="en-US" dirty="0"/>
              <a:t>const chalk = require("chalk");</a:t>
            </a:r>
          </a:p>
          <a:p>
            <a:r>
              <a:rPr lang="en-US" dirty="0"/>
              <a:t>console.log(</a:t>
            </a:r>
            <a:r>
              <a:rPr lang="en-US" dirty="0" err="1"/>
              <a:t>chalk.blue.bold</a:t>
            </a:r>
            <a:r>
              <a:rPr lang="en-US" dirty="0"/>
              <a:t>(“hello colorful world”));</a:t>
            </a:r>
          </a:p>
          <a:p>
            <a:endParaRPr lang="en-US" dirty="0"/>
          </a:p>
          <a:p>
            <a:r>
              <a:rPr lang="en-US"/>
              <a:t>https://github.com/chalk/chalk/tree/4c3df8847256f9f2471f0af74100b21afc12949f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1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  <a:p>
            <a:r>
              <a:rPr lang="en-US" dirty="0" err="1"/>
              <a:t>im</a:t>
            </a:r>
            <a:r>
              <a:rPr lang="en-US" dirty="0"/>
              <a:t> not a robot</a:t>
            </a:r>
          </a:p>
        </p:txBody>
      </p:sp>
    </p:spTree>
    <p:extLst>
      <p:ext uri="{BB962C8B-B14F-4D97-AF65-F5344CB8AC3E}">
        <p14:creationId xmlns:p14="http://schemas.microsoft.com/office/powerpoint/2010/main" val="180261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if email exists we will send email with link to reset password</a:t>
            </a:r>
          </a:p>
        </p:txBody>
      </p:sp>
    </p:spTree>
    <p:extLst>
      <p:ext uri="{BB962C8B-B14F-4D97-AF65-F5344CB8AC3E}">
        <p14:creationId xmlns:p14="http://schemas.microsoft.com/office/powerpoint/2010/main" val="94525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link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2586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cards by user id </a:t>
            </a:r>
          </a:p>
          <a:p>
            <a:r>
              <a:rPr lang="en-US" dirty="0"/>
              <a:t>update cards by user id</a:t>
            </a:r>
          </a:p>
          <a:p>
            <a:r>
              <a:rPr lang="en-US" dirty="0"/>
              <a:t>delete cards by id and user id</a:t>
            </a:r>
          </a:p>
          <a:p>
            <a:r>
              <a:rPr lang="en-US" dirty="0"/>
              <a:t>new card by user id</a:t>
            </a:r>
          </a:p>
          <a:p>
            <a:endParaRPr lang="en-US" dirty="0"/>
          </a:p>
          <a:p>
            <a:r>
              <a:rPr lang="en-US" dirty="0"/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143920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users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 (hash)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5030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user object id – this is how we know to who the card belong </a:t>
            </a:r>
          </a:p>
        </p:txBody>
      </p:sp>
    </p:spTree>
    <p:extLst>
      <p:ext uri="{BB962C8B-B14F-4D97-AF65-F5344CB8AC3E}">
        <p14:creationId xmlns:p14="http://schemas.microsoft.com/office/powerpoint/2010/main" val="66652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499</TotalTime>
  <Words>907</Words>
  <Application>Microsoft Office PowerPoint</Application>
  <PresentationFormat>Widescreen</PresentationFormat>
  <Paragraphs>157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Tw Cen MT</vt:lpstr>
      <vt:lpstr>Circuit</vt:lpstr>
      <vt:lpstr>node js</vt:lpstr>
      <vt:lpstr>project</vt:lpstr>
      <vt:lpstr>project - register</vt:lpstr>
      <vt:lpstr>project - login</vt:lpstr>
      <vt:lpstr>project – forget password</vt:lpstr>
      <vt:lpstr>project – reset password</vt:lpstr>
      <vt:lpstr>project – cards</vt:lpstr>
      <vt:lpstr>project – users - db</vt:lpstr>
      <vt:lpstr>project – cards - db</vt:lpstr>
      <vt:lpstr>how to create NodeJS express project</vt:lpstr>
      <vt:lpstr>NodeJS</vt:lpstr>
      <vt:lpstr>NodeJS</vt:lpstr>
      <vt:lpstr>blocking code</vt:lpstr>
      <vt:lpstr>async vs sync</vt:lpstr>
      <vt:lpstr>REST - CRUD</vt:lpstr>
      <vt:lpstr>Nodemon</vt:lpstr>
      <vt:lpstr>TK 1</vt:lpstr>
      <vt:lpstr>MVC</vt:lpstr>
      <vt:lpstr>TK apis</vt:lpstr>
      <vt:lpstr>create new api</vt:lpstr>
      <vt:lpstr>create new api - connect</vt:lpstr>
      <vt:lpstr>TK</vt:lpstr>
      <vt:lpstr>Qparams</vt:lpstr>
      <vt:lpstr>TK</vt:lpstr>
      <vt:lpstr>params</vt:lpstr>
      <vt:lpstr>params</vt:lpstr>
      <vt:lpstr>Qparams vs params</vt:lpstr>
      <vt:lpstr>Qparams and params mix</vt:lpstr>
      <vt:lpstr>body and params mix</vt:lpstr>
      <vt:lpstr>chalk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23 1313</dc:creator>
  <cp:lastModifiedBy>23 1313</cp:lastModifiedBy>
  <cp:revision>50</cp:revision>
  <dcterms:created xsi:type="dcterms:W3CDTF">2022-07-25T06:07:59Z</dcterms:created>
  <dcterms:modified xsi:type="dcterms:W3CDTF">2022-07-27T09:23:15Z</dcterms:modified>
</cp:coreProperties>
</file>