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25/07/2022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305</TotalTime>
  <Words>554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27</cp:revision>
  <dcterms:created xsi:type="dcterms:W3CDTF">2022-07-25T06:07:59Z</dcterms:created>
  <dcterms:modified xsi:type="dcterms:W3CDTF">2022-07-25T12:37:53Z</dcterms:modified>
</cp:coreProperties>
</file>