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8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51AF1EB-82F2-4C84-AADB-635468081963}" type="datetimeFigureOut">
              <a:rPr lang="en-US" smtClean="0"/>
              <a:t>25/07/2022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3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25/07/2022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9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25/07/2022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56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25/07/2022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614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25/07/2022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31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25/07/2022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84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25/07/2022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16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25/07/2022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38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25/07/2022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25/07/2022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6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25/07/2022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25/07/2022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5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25/07/2022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0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25/07/2022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8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25/07/2022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9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25/07/2022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1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25/07/2022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2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AF1EB-82F2-4C84-AADB-635468081963}" type="datetimeFigureOut">
              <a:rPr lang="en-US" smtClean="0"/>
              <a:t>25/07/2022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48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751B1-5B13-D9F9-D1F6-C8695F0F0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E7749-7D4A-074A-7791-5D52C785D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73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NodeJS express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npx</a:t>
            </a:r>
            <a:r>
              <a:rPr lang="en-US" dirty="0"/>
              <a:t> express-generator . --no-view --git</a:t>
            </a:r>
          </a:p>
          <a:p>
            <a:r>
              <a:rPr lang="en-US" dirty="0"/>
              <a:t>. – name of the project</a:t>
            </a:r>
          </a:p>
          <a:p>
            <a:r>
              <a:rPr lang="en-US" dirty="0"/>
              <a:t>--no-view – we do not want to use view engine</a:t>
            </a:r>
          </a:p>
          <a:p>
            <a:r>
              <a:rPr lang="en-US" dirty="0"/>
              <a:t>--git – we want git in our project</a:t>
            </a:r>
          </a:p>
          <a:p>
            <a:r>
              <a:rPr lang="en-US" dirty="0"/>
              <a:t>after we executed </a:t>
            </a:r>
            <a:r>
              <a:rPr lang="en-US" dirty="0" err="1"/>
              <a:t>npx</a:t>
            </a:r>
            <a:r>
              <a:rPr lang="en-US" dirty="0"/>
              <a:t> command</a:t>
            </a:r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90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js</a:t>
            </a:r>
            <a:r>
              <a:rPr lang="en-US" dirty="0"/>
              <a:t> can only work in browser</a:t>
            </a:r>
          </a:p>
          <a:p>
            <a:r>
              <a:rPr lang="en-US" dirty="0"/>
              <a:t>NodeJS let </a:t>
            </a:r>
            <a:r>
              <a:rPr lang="en-US" dirty="0" err="1"/>
              <a:t>js</a:t>
            </a:r>
            <a:r>
              <a:rPr lang="en-US" dirty="0"/>
              <a:t> work on the computer using google chrome </a:t>
            </a:r>
            <a:r>
              <a:rPr lang="en-US" dirty="0" err="1"/>
              <a:t>js</a:t>
            </a:r>
            <a:r>
              <a:rPr lang="en-US" dirty="0"/>
              <a:t> engine that called v8</a:t>
            </a:r>
          </a:p>
          <a:p>
            <a:r>
              <a:rPr lang="en-US" dirty="0" err="1"/>
              <a:t>nodejs</a:t>
            </a:r>
            <a:r>
              <a:rPr lang="en-US" dirty="0"/>
              <a:t> let us use </a:t>
            </a:r>
            <a:r>
              <a:rPr lang="en-US" dirty="0" err="1"/>
              <a:t>js</a:t>
            </a:r>
            <a:r>
              <a:rPr lang="en-US" dirty="0"/>
              <a:t> to access server resources using v8 and </a:t>
            </a:r>
            <a:r>
              <a:rPr lang="en-US" dirty="0" err="1"/>
              <a:t>c++</a:t>
            </a:r>
            <a:endParaRPr lang="en-US" dirty="0"/>
          </a:p>
          <a:p>
            <a:r>
              <a:rPr lang="en-US" dirty="0"/>
              <a:t>NodeJS works with events and each time it create event queue </a:t>
            </a:r>
          </a:p>
          <a:p>
            <a:r>
              <a:rPr lang="en-US" dirty="0"/>
              <a:t>NodeJS works only with one thread! this mean that NodeJS can make only one task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3054036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want to use NodeJS:</a:t>
            </a:r>
          </a:p>
          <a:p>
            <a:pPr lvl="1"/>
            <a:r>
              <a:rPr lang="en-US" dirty="0"/>
              <a:t>we will use NodeJS when we will do </a:t>
            </a:r>
            <a:r>
              <a:rPr lang="en-US" dirty="0" err="1"/>
              <a:t>i</a:t>
            </a:r>
            <a:r>
              <a:rPr lang="en-US" dirty="0"/>
              <a:t>/o command like access to database, files etc.</a:t>
            </a:r>
          </a:p>
          <a:p>
            <a:r>
              <a:rPr lang="en-US" dirty="0"/>
              <a:t>when we don’t want to use NodeJS:</a:t>
            </a:r>
          </a:p>
          <a:p>
            <a:pPr lvl="1"/>
            <a:r>
              <a:rPr lang="en-US" dirty="0"/>
              <a:t>when we need CPU instance tasks like image processing, gaming etc.</a:t>
            </a:r>
          </a:p>
        </p:txBody>
      </p:sp>
    </p:spTree>
    <p:extLst>
      <p:ext uri="{BB962C8B-B14F-4D97-AF65-F5344CB8AC3E}">
        <p14:creationId xmlns:p14="http://schemas.microsoft.com/office/powerpoint/2010/main" val="1623154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execute </a:t>
            </a:r>
            <a:r>
              <a:rPr lang="en-US" dirty="0" err="1"/>
              <a:t>i</a:t>
            </a:r>
            <a:r>
              <a:rPr lang="en-US" dirty="0"/>
              <a:t>/o code like get data from database</a:t>
            </a:r>
          </a:p>
          <a:p>
            <a:r>
              <a:rPr lang="en-US" dirty="0"/>
              <a:t>the CPU stop everting and wait for the response from the database</a:t>
            </a:r>
          </a:p>
          <a:p>
            <a:r>
              <a:rPr lang="en-US" dirty="0"/>
              <a:t>this mean that all this time the CPU do nothing and just wait</a:t>
            </a:r>
          </a:p>
        </p:txBody>
      </p:sp>
    </p:spTree>
    <p:extLst>
      <p:ext uri="{BB962C8B-B14F-4D97-AF65-F5344CB8AC3E}">
        <p14:creationId xmlns:p14="http://schemas.microsoft.com/office/powerpoint/2010/main" val="4177973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vs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execute synchronous code we prevent from NodeJS to work on other tasks while it wait for the code to execute</a:t>
            </a:r>
          </a:p>
        </p:txBody>
      </p:sp>
    </p:spTree>
    <p:extLst>
      <p:ext uri="{BB962C8B-B14F-4D97-AF65-F5344CB8AC3E}">
        <p14:creationId xmlns:p14="http://schemas.microsoft.com/office/powerpoint/2010/main" val="566879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- 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Read – get</a:t>
            </a:r>
          </a:p>
          <a:p>
            <a:r>
              <a:rPr lang="en-US" dirty="0"/>
              <a:t>Create – post</a:t>
            </a:r>
          </a:p>
          <a:p>
            <a:r>
              <a:rPr lang="en-US" dirty="0"/>
              <a:t>Update – patch/put</a:t>
            </a:r>
          </a:p>
          <a:p>
            <a:pPr lvl="1"/>
            <a:r>
              <a:rPr lang="en-US" dirty="0"/>
              <a:t>patch – update value</a:t>
            </a:r>
          </a:p>
          <a:p>
            <a:pPr lvl="1"/>
            <a:r>
              <a:rPr lang="en-US" dirty="0"/>
              <a:t>put – update record</a:t>
            </a:r>
          </a:p>
          <a:p>
            <a:pPr lvl="2"/>
            <a:r>
              <a:rPr lang="en-US" dirty="0" err="1"/>
              <a:t>mysql</a:t>
            </a:r>
            <a:r>
              <a:rPr lang="en-US" dirty="0"/>
              <a:t> – line</a:t>
            </a:r>
          </a:p>
          <a:p>
            <a:pPr lvl="2"/>
            <a:r>
              <a:rPr lang="en-US" dirty="0"/>
              <a:t>mongo - document</a:t>
            </a:r>
          </a:p>
          <a:p>
            <a:r>
              <a:rPr lang="en-US" dirty="0"/>
              <a:t>Delete - delete</a:t>
            </a:r>
          </a:p>
        </p:txBody>
      </p:sp>
    </p:spTree>
    <p:extLst>
      <p:ext uri="{BB962C8B-B14F-4D97-AF65-F5344CB8AC3E}">
        <p14:creationId xmlns:p14="http://schemas.microsoft.com/office/powerpoint/2010/main" val="727107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Nodemon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-D </a:t>
            </a:r>
            <a:r>
              <a:rPr lang="en-US" dirty="0" err="1"/>
              <a:t>nodemon</a:t>
            </a:r>
            <a:endParaRPr lang="en-US" dirty="0"/>
          </a:p>
          <a:p>
            <a:r>
              <a:rPr lang="en-US" dirty="0" err="1"/>
              <a:t>i</a:t>
            </a:r>
            <a:r>
              <a:rPr lang="en-US" dirty="0"/>
              <a:t> – install</a:t>
            </a:r>
          </a:p>
          <a:p>
            <a:r>
              <a:rPr lang="en-US" dirty="0"/>
              <a:t>-D – install as package for </a:t>
            </a:r>
            <a:r>
              <a:rPr lang="en-US"/>
              <a:t>the 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85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r>
              <a:rPr lang="en-US" dirty="0"/>
              <a:t> that will send obj of user</a:t>
            </a:r>
          </a:p>
        </p:txBody>
      </p:sp>
    </p:spTree>
    <p:extLst>
      <p:ext uri="{BB962C8B-B14F-4D97-AF65-F5344CB8AC3E}">
        <p14:creationId xmlns:p14="http://schemas.microsoft.com/office/powerpoint/2010/main" val="58650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– code related to database only</a:t>
            </a:r>
          </a:p>
          <a:p>
            <a:r>
              <a:rPr lang="en-US" dirty="0"/>
              <a:t>View - react</a:t>
            </a:r>
          </a:p>
          <a:p>
            <a:r>
              <a:rPr lang="en-US" dirty="0"/>
              <a:t>Controller – code that connecting module to view</a:t>
            </a:r>
          </a:p>
        </p:txBody>
      </p:sp>
    </p:spTree>
    <p:extLst>
      <p:ext uri="{BB962C8B-B14F-4D97-AF65-F5344CB8AC3E}">
        <p14:creationId xmlns:p14="http://schemas.microsoft.com/office/powerpoint/2010/main" val="3689318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 </a:t>
            </a:r>
            <a:r>
              <a:rPr lang="en-US" dirty="0" err="1"/>
              <a:t>apis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r>
              <a:rPr lang="en-US" dirty="0"/>
              <a:t> for animals</a:t>
            </a:r>
          </a:p>
          <a:p>
            <a:r>
              <a:rPr lang="en-US"/>
              <a:t>get all </a:t>
            </a:r>
            <a:r>
              <a:rPr lang="en-US" dirty="0"/>
              <a:t>animals</a:t>
            </a:r>
          </a:p>
          <a:p>
            <a:r>
              <a:rPr lang="en-US" dirty="0"/>
              <a:t>add new animal</a:t>
            </a:r>
          </a:p>
        </p:txBody>
      </p:sp>
    </p:spTree>
    <p:extLst>
      <p:ext uri="{BB962C8B-B14F-4D97-AF65-F5344CB8AC3E}">
        <p14:creationId xmlns:p14="http://schemas.microsoft.com/office/powerpoint/2010/main" val="278013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to add/edit/update/delete cards</a:t>
            </a:r>
          </a:p>
          <a:p>
            <a:r>
              <a:rPr lang="en-US" dirty="0"/>
              <a:t>system to filter cards by user</a:t>
            </a:r>
          </a:p>
          <a:p>
            <a:r>
              <a:rPr lang="en-US" dirty="0"/>
              <a:t>register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login with token</a:t>
            </a:r>
          </a:p>
          <a:p>
            <a:r>
              <a:rPr lang="en-US" dirty="0"/>
              <a:t>forget password using mail</a:t>
            </a:r>
          </a:p>
        </p:txBody>
      </p:sp>
    </p:spTree>
    <p:extLst>
      <p:ext uri="{BB962C8B-B14F-4D97-AF65-F5344CB8AC3E}">
        <p14:creationId xmlns:p14="http://schemas.microsoft.com/office/powerpoint/2010/main" val="198392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- 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last name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201977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-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  <a:p>
            <a:r>
              <a:rPr lang="en-US" dirty="0"/>
              <a:t>password</a:t>
            </a:r>
          </a:p>
          <a:p>
            <a:r>
              <a:rPr lang="en-US" dirty="0" err="1"/>
              <a:t>im</a:t>
            </a:r>
            <a:r>
              <a:rPr lang="en-US" dirty="0"/>
              <a:t> not a robot</a:t>
            </a:r>
          </a:p>
        </p:txBody>
      </p:sp>
    </p:spTree>
    <p:extLst>
      <p:ext uri="{BB962C8B-B14F-4D97-AF65-F5344CB8AC3E}">
        <p14:creationId xmlns:p14="http://schemas.microsoft.com/office/powerpoint/2010/main" val="1802614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forget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  <a:p>
            <a:r>
              <a:rPr lang="en-US" dirty="0"/>
              <a:t>if email exists we will send email with link to reset password</a:t>
            </a:r>
          </a:p>
        </p:txBody>
      </p:sp>
    </p:spTree>
    <p:extLst>
      <p:ext uri="{BB962C8B-B14F-4D97-AF65-F5344CB8AC3E}">
        <p14:creationId xmlns:p14="http://schemas.microsoft.com/office/powerpoint/2010/main" val="94525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reset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 link</a:t>
            </a:r>
          </a:p>
          <a:p>
            <a:r>
              <a:rPr lang="en-US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25862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cards by user id </a:t>
            </a:r>
          </a:p>
          <a:p>
            <a:r>
              <a:rPr lang="en-US" dirty="0"/>
              <a:t>update cards by user id</a:t>
            </a:r>
          </a:p>
          <a:p>
            <a:r>
              <a:rPr lang="en-US" dirty="0"/>
              <a:t>delete cards by id and user id</a:t>
            </a:r>
          </a:p>
          <a:p>
            <a:r>
              <a:rPr lang="en-US" dirty="0"/>
              <a:t>new card by user id</a:t>
            </a:r>
          </a:p>
          <a:p>
            <a:endParaRPr lang="en-US" dirty="0"/>
          </a:p>
          <a:p>
            <a:r>
              <a:rPr lang="en-US" dirty="0"/>
              <a:t>upload image</a:t>
            </a:r>
          </a:p>
        </p:txBody>
      </p:sp>
    </p:spTree>
    <p:extLst>
      <p:ext uri="{BB962C8B-B14F-4D97-AF65-F5344CB8AC3E}">
        <p14:creationId xmlns:p14="http://schemas.microsoft.com/office/powerpoint/2010/main" val="143920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users -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id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password (hash)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last name</a:t>
            </a:r>
          </a:p>
        </p:txBody>
      </p:sp>
    </p:spTree>
    <p:extLst>
      <p:ext uri="{BB962C8B-B14F-4D97-AF65-F5344CB8AC3E}">
        <p14:creationId xmlns:p14="http://schemas.microsoft.com/office/powerpoint/2010/main" val="503081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cards -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id</a:t>
            </a:r>
          </a:p>
          <a:p>
            <a:r>
              <a:rPr lang="en-US" dirty="0"/>
              <a:t>image</a:t>
            </a:r>
          </a:p>
          <a:p>
            <a:r>
              <a:rPr lang="en-US" dirty="0"/>
              <a:t>title</a:t>
            </a:r>
          </a:p>
          <a:p>
            <a:r>
              <a:rPr lang="en-US" dirty="0"/>
              <a:t>description</a:t>
            </a:r>
          </a:p>
          <a:p>
            <a:r>
              <a:rPr lang="en-US" dirty="0"/>
              <a:t>user object id – this is how we know to who the card belong </a:t>
            </a:r>
          </a:p>
        </p:txBody>
      </p:sp>
    </p:spTree>
    <p:extLst>
      <p:ext uri="{BB962C8B-B14F-4D97-AF65-F5344CB8AC3E}">
        <p14:creationId xmlns:p14="http://schemas.microsoft.com/office/powerpoint/2010/main" val="666524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275</TotalTime>
  <Words>451</Words>
  <Application>Microsoft Office PowerPoint</Application>
  <PresentationFormat>Widescreen</PresentationFormat>
  <Paragraphs>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Tw Cen MT</vt:lpstr>
      <vt:lpstr>Circuit</vt:lpstr>
      <vt:lpstr>node js</vt:lpstr>
      <vt:lpstr>project</vt:lpstr>
      <vt:lpstr>project - register</vt:lpstr>
      <vt:lpstr>project - login</vt:lpstr>
      <vt:lpstr>project – forget password</vt:lpstr>
      <vt:lpstr>project – reset password</vt:lpstr>
      <vt:lpstr>project – cards</vt:lpstr>
      <vt:lpstr>project – users - db</vt:lpstr>
      <vt:lpstr>project – cards - db</vt:lpstr>
      <vt:lpstr>how to create NodeJS express project</vt:lpstr>
      <vt:lpstr>NodeJS</vt:lpstr>
      <vt:lpstr>NodeJS</vt:lpstr>
      <vt:lpstr>blocking code</vt:lpstr>
      <vt:lpstr>async vs sync</vt:lpstr>
      <vt:lpstr>REST - CRUD</vt:lpstr>
      <vt:lpstr>Nodemon</vt:lpstr>
      <vt:lpstr>TK 1</vt:lpstr>
      <vt:lpstr>MVC</vt:lpstr>
      <vt:lpstr>TK apis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23 1313</dc:creator>
  <cp:lastModifiedBy>23 1313</cp:lastModifiedBy>
  <cp:revision>22</cp:revision>
  <dcterms:created xsi:type="dcterms:W3CDTF">2022-07-25T06:07:59Z</dcterms:created>
  <dcterms:modified xsi:type="dcterms:W3CDTF">2022-07-25T12:08:04Z</dcterms:modified>
</cp:coreProperties>
</file>