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01/08/2022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</a:t>
            </a:r>
            <a:r>
              <a:rPr lang="en-US">
                <a:solidFill>
                  <a:srgbClr val="E7F3FA"/>
                </a:solidFill>
                <a:latin typeface="Consolas" panose="020B0609020204030204" pitchFamily="49" charset="0"/>
              </a:rPr>
              <a:t>the password</a:t>
            </a:r>
            <a:endParaRPr lang="en-US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670</TotalTime>
  <Words>1250</Words>
  <Application>Microsoft Office PowerPoint</Application>
  <PresentationFormat>Widescreen</PresentationFormat>
  <Paragraphs>216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55</cp:revision>
  <dcterms:created xsi:type="dcterms:W3CDTF">2022-07-25T06:07:59Z</dcterms:created>
  <dcterms:modified xsi:type="dcterms:W3CDTF">2022-08-01T07:23:48Z</dcterms:modified>
</cp:coreProperties>
</file>