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285" r:id="rId31"/>
    <p:sldId id="286" r:id="rId32"/>
    <p:sldId id="287" r:id="rId33"/>
    <p:sldId id="289" r:id="rId34"/>
    <p:sldId id="288" r:id="rId35"/>
    <p:sldId id="290" r:id="rId36"/>
    <p:sldId id="291" r:id="rId37"/>
    <p:sldId id="292" r:id="rId38"/>
    <p:sldId id="294" r:id="rId39"/>
    <p:sldId id="293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8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51AF1EB-82F2-4C84-AADB-635468081963}" type="datetimeFigureOut">
              <a:rPr lang="en-US" smtClean="0"/>
              <a:t>15/08/2022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3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15/08/2022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9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15/08/2022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56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15/08/2022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614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15/08/2022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31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15/08/2022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84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15/08/2022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16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15/08/2022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38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15/08/2022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15/08/2022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6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15/08/2022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15/08/2022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5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15/08/2022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0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15/08/2022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8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15/08/2022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9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15/08/2022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1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15/08/2022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2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AF1EB-82F2-4C84-AADB-635468081963}" type="datetimeFigureOut">
              <a:rPr lang="en-US" smtClean="0"/>
              <a:t>15/08/2022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48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1/api/animals/getanimalbyid?_id=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1/api/animals/getanimalbyid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/api/43484?age=5&amp;email=Kenny@gmail.co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751B1-5B13-D9F9-D1F6-C8695F0F0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E7749-7D4A-074A-7791-5D52C785D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73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NodeJS express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npx</a:t>
            </a:r>
            <a:r>
              <a:rPr lang="en-US" dirty="0"/>
              <a:t> express-generator . --no-view --git</a:t>
            </a:r>
          </a:p>
          <a:p>
            <a:r>
              <a:rPr lang="en-US" dirty="0"/>
              <a:t>. – name of the project</a:t>
            </a:r>
          </a:p>
          <a:p>
            <a:r>
              <a:rPr lang="en-US" dirty="0"/>
              <a:t>--no-view – we do not want to use view engine</a:t>
            </a:r>
          </a:p>
          <a:p>
            <a:r>
              <a:rPr lang="en-US" dirty="0"/>
              <a:t>--git – we want git in our project</a:t>
            </a:r>
          </a:p>
          <a:p>
            <a:r>
              <a:rPr lang="en-US" dirty="0"/>
              <a:t>after we executed </a:t>
            </a:r>
            <a:r>
              <a:rPr lang="en-US" dirty="0" err="1"/>
              <a:t>npx</a:t>
            </a:r>
            <a:r>
              <a:rPr lang="en-US" dirty="0"/>
              <a:t> command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90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js</a:t>
            </a:r>
            <a:r>
              <a:rPr lang="en-US" dirty="0"/>
              <a:t> can only work in browser</a:t>
            </a:r>
          </a:p>
          <a:p>
            <a:r>
              <a:rPr lang="en-US" dirty="0"/>
              <a:t>NodeJS let </a:t>
            </a:r>
            <a:r>
              <a:rPr lang="en-US" dirty="0" err="1"/>
              <a:t>js</a:t>
            </a:r>
            <a:r>
              <a:rPr lang="en-US" dirty="0"/>
              <a:t> work on the computer using google chrome </a:t>
            </a:r>
            <a:r>
              <a:rPr lang="en-US" dirty="0" err="1"/>
              <a:t>js</a:t>
            </a:r>
            <a:r>
              <a:rPr lang="en-US" dirty="0"/>
              <a:t> engine that called v8</a:t>
            </a:r>
          </a:p>
          <a:p>
            <a:r>
              <a:rPr lang="en-US" dirty="0" err="1"/>
              <a:t>nodejs</a:t>
            </a:r>
            <a:r>
              <a:rPr lang="en-US" dirty="0"/>
              <a:t> let us use </a:t>
            </a:r>
            <a:r>
              <a:rPr lang="en-US" dirty="0" err="1"/>
              <a:t>js</a:t>
            </a:r>
            <a:r>
              <a:rPr lang="en-US" dirty="0"/>
              <a:t> to access server resources using v8 and </a:t>
            </a:r>
            <a:r>
              <a:rPr lang="en-US" dirty="0" err="1"/>
              <a:t>c++</a:t>
            </a:r>
            <a:endParaRPr lang="en-US" dirty="0"/>
          </a:p>
          <a:p>
            <a:r>
              <a:rPr lang="en-US" dirty="0"/>
              <a:t>NodeJS works with events and each time it create event queue </a:t>
            </a:r>
          </a:p>
          <a:p>
            <a:r>
              <a:rPr lang="en-US" dirty="0"/>
              <a:t>NodeJS works only with one thread! this mean that NodeJS can make only one task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3054036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want to use NodeJS:</a:t>
            </a:r>
          </a:p>
          <a:p>
            <a:pPr lvl="1"/>
            <a:r>
              <a:rPr lang="en-US" dirty="0"/>
              <a:t>we will use NodeJS when we will do </a:t>
            </a:r>
            <a:r>
              <a:rPr lang="en-US" dirty="0" err="1"/>
              <a:t>i</a:t>
            </a:r>
            <a:r>
              <a:rPr lang="en-US" dirty="0"/>
              <a:t>/o command like access to database, files etc.</a:t>
            </a:r>
          </a:p>
          <a:p>
            <a:r>
              <a:rPr lang="en-US" dirty="0"/>
              <a:t>when we don’t want to use NodeJS:</a:t>
            </a:r>
          </a:p>
          <a:p>
            <a:pPr lvl="1"/>
            <a:r>
              <a:rPr lang="en-US" dirty="0"/>
              <a:t>when we need CPU instance tasks like image processing, gaming etc.</a:t>
            </a:r>
          </a:p>
        </p:txBody>
      </p:sp>
    </p:spTree>
    <p:extLst>
      <p:ext uri="{BB962C8B-B14F-4D97-AF65-F5344CB8AC3E}">
        <p14:creationId xmlns:p14="http://schemas.microsoft.com/office/powerpoint/2010/main" val="1623154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execute </a:t>
            </a:r>
            <a:r>
              <a:rPr lang="en-US" dirty="0" err="1"/>
              <a:t>i</a:t>
            </a:r>
            <a:r>
              <a:rPr lang="en-US" dirty="0"/>
              <a:t>/o code like get data from database</a:t>
            </a:r>
          </a:p>
          <a:p>
            <a:r>
              <a:rPr lang="en-US" dirty="0"/>
              <a:t>the CPU stop everting and wait for the response from the database</a:t>
            </a:r>
          </a:p>
          <a:p>
            <a:r>
              <a:rPr lang="en-US" dirty="0"/>
              <a:t>this mean that all this time the CPU do nothing and just wait</a:t>
            </a:r>
          </a:p>
        </p:txBody>
      </p:sp>
    </p:spTree>
    <p:extLst>
      <p:ext uri="{BB962C8B-B14F-4D97-AF65-F5344CB8AC3E}">
        <p14:creationId xmlns:p14="http://schemas.microsoft.com/office/powerpoint/2010/main" val="417797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vs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execute synchronous code we prevent from NodeJS to work on other tasks while it wait for the code to execute</a:t>
            </a:r>
          </a:p>
        </p:txBody>
      </p:sp>
    </p:spTree>
    <p:extLst>
      <p:ext uri="{BB962C8B-B14F-4D97-AF65-F5344CB8AC3E}">
        <p14:creationId xmlns:p14="http://schemas.microsoft.com/office/powerpoint/2010/main" val="566879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- 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Read – get</a:t>
            </a:r>
          </a:p>
          <a:p>
            <a:r>
              <a:rPr lang="en-US" dirty="0"/>
              <a:t>Create – post</a:t>
            </a:r>
          </a:p>
          <a:p>
            <a:r>
              <a:rPr lang="en-US" dirty="0"/>
              <a:t>Update – patch/put</a:t>
            </a:r>
          </a:p>
          <a:p>
            <a:pPr lvl="1"/>
            <a:r>
              <a:rPr lang="en-US" dirty="0"/>
              <a:t>patch – update value</a:t>
            </a:r>
          </a:p>
          <a:p>
            <a:pPr lvl="1"/>
            <a:r>
              <a:rPr lang="en-US" dirty="0"/>
              <a:t>put – update record</a:t>
            </a:r>
          </a:p>
          <a:p>
            <a:pPr lvl="2"/>
            <a:r>
              <a:rPr lang="en-US" dirty="0" err="1"/>
              <a:t>mysql</a:t>
            </a:r>
            <a:r>
              <a:rPr lang="en-US" dirty="0"/>
              <a:t> – line</a:t>
            </a:r>
          </a:p>
          <a:p>
            <a:pPr lvl="2"/>
            <a:r>
              <a:rPr lang="en-US" dirty="0"/>
              <a:t>mongo - document</a:t>
            </a:r>
          </a:p>
          <a:p>
            <a:r>
              <a:rPr lang="en-US" dirty="0"/>
              <a:t>Delete - delete</a:t>
            </a:r>
          </a:p>
        </p:txBody>
      </p:sp>
    </p:spTree>
    <p:extLst>
      <p:ext uri="{BB962C8B-B14F-4D97-AF65-F5344CB8AC3E}">
        <p14:creationId xmlns:p14="http://schemas.microsoft.com/office/powerpoint/2010/main" val="727107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Nodemon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-D </a:t>
            </a:r>
            <a:r>
              <a:rPr lang="en-US" dirty="0" err="1"/>
              <a:t>nodemon</a:t>
            </a:r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 – install</a:t>
            </a:r>
          </a:p>
          <a:p>
            <a:r>
              <a:rPr lang="en-US" dirty="0"/>
              <a:t>-D – install as package for </a:t>
            </a:r>
            <a:r>
              <a:rPr lang="en-US"/>
              <a:t>the 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85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r>
              <a:rPr lang="en-US" dirty="0"/>
              <a:t> that will send obj of user</a:t>
            </a:r>
          </a:p>
        </p:txBody>
      </p:sp>
    </p:spTree>
    <p:extLst>
      <p:ext uri="{BB962C8B-B14F-4D97-AF65-F5344CB8AC3E}">
        <p14:creationId xmlns:p14="http://schemas.microsoft.com/office/powerpoint/2010/main" val="58650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– code related to database only</a:t>
            </a:r>
          </a:p>
          <a:p>
            <a:r>
              <a:rPr lang="en-US" dirty="0"/>
              <a:t>View - react</a:t>
            </a:r>
          </a:p>
          <a:p>
            <a:r>
              <a:rPr lang="en-US" dirty="0"/>
              <a:t>Controller – code that connecting module to view</a:t>
            </a:r>
          </a:p>
        </p:txBody>
      </p:sp>
    </p:spTree>
    <p:extLst>
      <p:ext uri="{BB962C8B-B14F-4D97-AF65-F5344CB8AC3E}">
        <p14:creationId xmlns:p14="http://schemas.microsoft.com/office/powerpoint/2010/main" val="3689318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 </a:t>
            </a:r>
            <a:r>
              <a:rPr lang="en-US" dirty="0" err="1"/>
              <a:t>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r>
              <a:rPr lang="en-US" dirty="0"/>
              <a:t> for animals</a:t>
            </a:r>
          </a:p>
          <a:p>
            <a:r>
              <a:rPr lang="en-US" dirty="0"/>
              <a:t>get all animals</a:t>
            </a:r>
          </a:p>
          <a:p>
            <a:r>
              <a:rPr lang="en-US" dirty="0"/>
              <a:t>add new animal</a:t>
            </a:r>
          </a:p>
        </p:txBody>
      </p:sp>
    </p:spTree>
    <p:extLst>
      <p:ext uri="{BB962C8B-B14F-4D97-AF65-F5344CB8AC3E}">
        <p14:creationId xmlns:p14="http://schemas.microsoft.com/office/powerpoint/2010/main" val="278013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to add/edit/update/delete cards</a:t>
            </a:r>
          </a:p>
          <a:p>
            <a:r>
              <a:rPr lang="en-US" dirty="0"/>
              <a:t>system to filter cards by user</a:t>
            </a:r>
          </a:p>
          <a:p>
            <a:r>
              <a:rPr lang="en-US" dirty="0"/>
              <a:t>register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login with token</a:t>
            </a:r>
          </a:p>
          <a:p>
            <a:r>
              <a:rPr lang="en-US" dirty="0"/>
              <a:t>forget password using mail</a:t>
            </a:r>
          </a:p>
        </p:txBody>
      </p:sp>
    </p:spTree>
    <p:extLst>
      <p:ext uri="{BB962C8B-B14F-4D97-AF65-F5344CB8AC3E}">
        <p14:creationId xmlns:p14="http://schemas.microsoft.com/office/powerpoint/2010/main" val="1983926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new </a:t>
            </a:r>
            <a:r>
              <a:rPr lang="en-US" dirty="0" err="1"/>
              <a:t>api</a:t>
            </a:r>
            <a:r>
              <a:rPr lang="en-US" dirty="0"/>
              <a:t> we will need to create new file</a:t>
            </a:r>
          </a:p>
          <a:p>
            <a:r>
              <a:rPr lang="en-US" dirty="0"/>
              <a:t>in the new </a:t>
            </a:r>
            <a:r>
              <a:rPr lang="en-US" dirty="0" err="1"/>
              <a:t>api</a:t>
            </a:r>
            <a:r>
              <a:rPr lang="en-US" dirty="0"/>
              <a:t> file we will use this code</a:t>
            </a:r>
          </a:p>
          <a:p>
            <a:pPr marL="0" indent="0">
              <a:buNone/>
            </a:pPr>
            <a:r>
              <a:rPr lang="en-US" dirty="0"/>
              <a:t>const express = require("express");</a:t>
            </a:r>
          </a:p>
          <a:p>
            <a:pPr marL="0" indent="0">
              <a:buNone/>
            </a:pPr>
            <a:r>
              <a:rPr lang="en-US" dirty="0"/>
              <a:t>const router = </a:t>
            </a:r>
            <a:r>
              <a:rPr lang="en-US" dirty="0" err="1"/>
              <a:t>express.Router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router.get</a:t>
            </a:r>
            <a:r>
              <a:rPr lang="en-US" dirty="0"/>
              <a:t>("/", (req, res) =&gt;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res.json</a:t>
            </a:r>
            <a:r>
              <a:rPr lang="en-US" dirty="0"/>
              <a:t>({});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 err="1"/>
              <a:t>module.exports</a:t>
            </a:r>
            <a:r>
              <a:rPr lang="en-US" dirty="0"/>
              <a:t> = router;</a:t>
            </a:r>
          </a:p>
        </p:txBody>
      </p:sp>
    </p:spTree>
    <p:extLst>
      <p:ext uri="{BB962C8B-B14F-4D97-AF65-F5344CB8AC3E}">
        <p14:creationId xmlns:p14="http://schemas.microsoft.com/office/powerpoint/2010/main" val="2889393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</a:t>
            </a:r>
            <a:r>
              <a:rPr lang="en-US" dirty="0" err="1"/>
              <a:t>api</a:t>
            </a:r>
            <a:r>
              <a:rPr lang="en-US" dirty="0"/>
              <a:t> - 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we done with the new </a:t>
            </a:r>
            <a:r>
              <a:rPr lang="en-US" dirty="0" err="1"/>
              <a:t>api</a:t>
            </a:r>
            <a:r>
              <a:rPr lang="en-US" dirty="0"/>
              <a:t> file we must connect the api.js file with the new </a:t>
            </a:r>
            <a:r>
              <a:rPr lang="en-US" dirty="0" err="1"/>
              <a:t>api</a:t>
            </a:r>
            <a:r>
              <a:rPr lang="en-US" dirty="0"/>
              <a:t> file like so</a:t>
            </a:r>
          </a:p>
          <a:p>
            <a:endParaRPr lang="en-US" dirty="0"/>
          </a:p>
          <a:p>
            <a:r>
              <a:rPr lang="en-US" dirty="0"/>
              <a:t>const </a:t>
            </a:r>
            <a:r>
              <a:rPr lang="en-US" dirty="0" err="1"/>
              <a:t>newApiRouter</a:t>
            </a:r>
            <a:r>
              <a:rPr lang="en-US" dirty="0"/>
              <a:t> = require("./</a:t>
            </a:r>
            <a:r>
              <a:rPr lang="en-US" dirty="0" err="1"/>
              <a:t>newapi</a:t>
            </a:r>
            <a:r>
              <a:rPr lang="en-US" dirty="0"/>
              <a:t>");</a:t>
            </a:r>
          </a:p>
          <a:p>
            <a:endParaRPr lang="en-US" dirty="0"/>
          </a:p>
          <a:p>
            <a:r>
              <a:rPr lang="en-US" dirty="0" err="1"/>
              <a:t>router.use</a:t>
            </a:r>
            <a:r>
              <a:rPr lang="en-US" dirty="0"/>
              <a:t>("/</a:t>
            </a:r>
            <a:r>
              <a:rPr lang="en-US" dirty="0" err="1"/>
              <a:t>newapi</a:t>
            </a:r>
            <a:r>
              <a:rPr lang="en-US" dirty="0"/>
              <a:t>", </a:t>
            </a:r>
            <a:r>
              <a:rPr lang="en-US" dirty="0" err="1"/>
              <a:t>newApiRouter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40571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in animals </a:t>
            </a:r>
            <a:r>
              <a:rPr lang="en-US" dirty="0" err="1"/>
              <a:t>api</a:t>
            </a:r>
            <a:r>
              <a:rPr lang="en-US" dirty="0"/>
              <a:t> to update specific animal</a:t>
            </a:r>
          </a:p>
          <a:p>
            <a:endParaRPr lang="en-US" dirty="0"/>
          </a:p>
          <a:p>
            <a:r>
              <a:rPr lang="en-US" dirty="0"/>
              <a:t>create in animals </a:t>
            </a:r>
            <a:r>
              <a:rPr lang="en-US" dirty="0" err="1"/>
              <a:t>api</a:t>
            </a:r>
            <a:r>
              <a:rPr lang="en-US" dirty="0"/>
              <a:t> to delete specific animal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60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Qparams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we want to get data from request from </a:t>
            </a:r>
            <a:r>
              <a:rPr lang="en-US" dirty="0" err="1"/>
              <a:t>url</a:t>
            </a:r>
            <a:r>
              <a:rPr lang="en-US" dirty="0"/>
              <a:t>, we will use query params</a:t>
            </a:r>
          </a:p>
          <a:p>
            <a:r>
              <a:rPr lang="en-US" dirty="0"/>
              <a:t>the query params will be like so: </a:t>
            </a:r>
            <a:r>
              <a:rPr lang="en-US" dirty="0">
                <a:hlinkClick r:id="rId2"/>
              </a:rPr>
              <a:t>http://localhost:3001/api/animals/getanimalbyid</a:t>
            </a:r>
            <a:r>
              <a:rPr lang="en-US" dirty="0">
                <a:highlight>
                  <a:srgbClr val="000000"/>
                </a:highlight>
                <a:hlinkClick r:id="rId2"/>
              </a:rPr>
              <a:t>?_id=1</a:t>
            </a:r>
            <a:endParaRPr lang="en-US" dirty="0">
              <a:highlight>
                <a:srgbClr val="000000"/>
              </a:highlight>
            </a:endParaRPr>
          </a:p>
          <a:p>
            <a:r>
              <a:rPr lang="en-US" dirty="0"/>
              <a:t>in </a:t>
            </a:r>
            <a:r>
              <a:rPr lang="en-US" dirty="0" err="1"/>
              <a:t>nodejs</a:t>
            </a:r>
            <a:r>
              <a:rPr lang="en-US" dirty="0"/>
              <a:t> we will use this code:</a:t>
            </a:r>
          </a:p>
          <a:p>
            <a:r>
              <a:rPr lang="en-US" dirty="0" err="1"/>
              <a:t>router.get</a:t>
            </a:r>
            <a:r>
              <a:rPr lang="en-US" dirty="0"/>
              <a:t>("/", (req, res) =&gt; {</a:t>
            </a:r>
          </a:p>
          <a:p>
            <a:r>
              <a:rPr lang="en-US" dirty="0"/>
              <a:t>  </a:t>
            </a:r>
            <a:r>
              <a:rPr lang="en-US" dirty="0" err="1"/>
              <a:t>res.json</a:t>
            </a:r>
            <a:r>
              <a:rPr lang="en-US" dirty="0"/>
              <a:t>(</a:t>
            </a:r>
            <a:r>
              <a:rPr lang="en-US" dirty="0" err="1"/>
              <a:t>req.query</a:t>
            </a:r>
            <a:r>
              <a:rPr lang="en-US" dirty="0"/>
              <a:t>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999676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in animals </a:t>
            </a:r>
            <a:r>
              <a:rPr lang="en-US" dirty="0" err="1"/>
              <a:t>api</a:t>
            </a:r>
            <a:r>
              <a:rPr lang="en-US" dirty="0"/>
              <a:t> that will find all the animals bigger then 8 years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65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we want to get data from request from </a:t>
            </a:r>
            <a:r>
              <a:rPr lang="en-US" dirty="0" err="1"/>
              <a:t>url</a:t>
            </a:r>
            <a:r>
              <a:rPr lang="en-US" dirty="0"/>
              <a:t>, we will use params</a:t>
            </a:r>
          </a:p>
          <a:p>
            <a:r>
              <a:rPr lang="en-US" dirty="0"/>
              <a:t>the params will be like so: </a:t>
            </a:r>
            <a:r>
              <a:rPr lang="en-US" dirty="0">
                <a:hlinkClick r:id="rId2"/>
              </a:rPr>
              <a:t>http://localhost:3001/api/animals/getanimalbyid</a:t>
            </a:r>
            <a:r>
              <a:rPr lang="en-US" dirty="0">
                <a:highlight>
                  <a:srgbClr val="000000"/>
                </a:highlight>
              </a:rPr>
              <a:t>/5</a:t>
            </a:r>
          </a:p>
          <a:p>
            <a:r>
              <a:rPr lang="en-US" dirty="0"/>
              <a:t>in </a:t>
            </a:r>
            <a:r>
              <a:rPr lang="en-US" dirty="0" err="1"/>
              <a:t>nodejs</a:t>
            </a:r>
            <a:r>
              <a:rPr lang="en-US" dirty="0"/>
              <a:t> we will use this code:</a:t>
            </a:r>
          </a:p>
          <a:p>
            <a:r>
              <a:rPr lang="en-US" dirty="0" err="1"/>
              <a:t>router.get</a:t>
            </a:r>
            <a:r>
              <a:rPr lang="en-US" dirty="0"/>
              <a:t>("/", (req, res) =&gt; {</a:t>
            </a:r>
          </a:p>
          <a:p>
            <a:r>
              <a:rPr lang="en-US" dirty="0"/>
              <a:t>  </a:t>
            </a:r>
            <a:r>
              <a:rPr lang="en-US" dirty="0" err="1"/>
              <a:t>res.json</a:t>
            </a:r>
            <a:r>
              <a:rPr lang="en-US" dirty="0"/>
              <a:t>(</a:t>
            </a:r>
            <a:r>
              <a:rPr lang="en-US" dirty="0" err="1"/>
              <a:t>req.query</a:t>
            </a:r>
            <a:r>
              <a:rPr lang="en-US" dirty="0"/>
              <a:t>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83920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params can be at the middle of the </a:t>
            </a:r>
            <a:r>
              <a:rPr lang="en-US" dirty="0" err="1"/>
              <a:t>url</a:t>
            </a:r>
            <a:endParaRPr lang="en-US" dirty="0"/>
          </a:p>
          <a:p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:id</a:t>
            </a:r>
            <a:r>
              <a:rPr lang="en-US" dirty="0"/>
              <a:t>/profile</a:t>
            </a:r>
          </a:p>
          <a:p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:email</a:t>
            </a:r>
            <a:r>
              <a:rPr lang="en-US" dirty="0"/>
              <a:t>/profile/</a:t>
            </a:r>
            <a:r>
              <a:rPr lang="en-US" dirty="0">
                <a:highlight>
                  <a:srgbClr val="000000"/>
                </a:highlight>
              </a:rPr>
              <a:t>:age</a:t>
            </a:r>
          </a:p>
        </p:txBody>
      </p:sp>
    </p:spTree>
    <p:extLst>
      <p:ext uri="{BB962C8B-B14F-4D97-AF65-F5344CB8AC3E}">
        <p14:creationId xmlns:p14="http://schemas.microsoft.com/office/powerpoint/2010/main" val="3876405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Qparams</a:t>
            </a:r>
            <a:r>
              <a:rPr lang="en-US" dirty="0"/>
              <a:t> vs 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qprams</a:t>
            </a:r>
            <a:r>
              <a:rPr lang="en-US" dirty="0"/>
              <a:t> can be at any order</a:t>
            </a:r>
          </a:p>
          <a:p>
            <a:r>
              <a:rPr lang="en-US" dirty="0"/>
              <a:t>?id=5&amp;age=8</a:t>
            </a:r>
          </a:p>
          <a:p>
            <a:r>
              <a:rPr lang="en-US" dirty="0"/>
              <a:t>params must be at the defined order</a:t>
            </a:r>
          </a:p>
          <a:p>
            <a:r>
              <a:rPr lang="en-US" dirty="0"/>
              <a:t>/:</a:t>
            </a:r>
            <a:r>
              <a:rPr lang="en-US" dirty="0">
                <a:highlight>
                  <a:srgbClr val="000080"/>
                </a:highlight>
              </a:rPr>
              <a:t>year</a:t>
            </a:r>
            <a:r>
              <a:rPr lang="en-US" dirty="0"/>
              <a:t>/:</a:t>
            </a:r>
            <a:r>
              <a:rPr lang="en-US" dirty="0">
                <a:highlight>
                  <a:srgbClr val="800080"/>
                </a:highlight>
              </a:rPr>
              <a:t>month</a:t>
            </a:r>
            <a:r>
              <a:rPr lang="en-US" dirty="0"/>
              <a:t>/:</a:t>
            </a:r>
            <a:r>
              <a:rPr lang="en-US" dirty="0">
                <a:highlight>
                  <a:srgbClr val="000000"/>
                </a:highlight>
              </a:rPr>
              <a:t>day</a:t>
            </a:r>
          </a:p>
          <a:p>
            <a:r>
              <a:rPr lang="en-US" dirty="0"/>
              <a:t>/</a:t>
            </a:r>
            <a:r>
              <a:rPr lang="en-US" dirty="0">
                <a:highlight>
                  <a:srgbClr val="000080"/>
                </a:highlight>
              </a:rPr>
              <a:t>2022</a:t>
            </a:r>
            <a:r>
              <a:rPr lang="en-US" dirty="0"/>
              <a:t>/</a:t>
            </a:r>
            <a:r>
              <a:rPr lang="en-US" dirty="0">
                <a:highlight>
                  <a:srgbClr val="800080"/>
                </a:highlight>
              </a:rPr>
              <a:t>07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823252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Qparams</a:t>
            </a:r>
            <a:r>
              <a:rPr lang="en-US" dirty="0"/>
              <a:t> and params mix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mix params and query params</a:t>
            </a:r>
          </a:p>
          <a:p>
            <a:r>
              <a:rPr lang="en-US" dirty="0"/>
              <a:t>url:/api/</a:t>
            </a:r>
            <a:r>
              <a:rPr lang="en-US" dirty="0">
                <a:highlight>
                  <a:srgbClr val="000000"/>
                </a:highlight>
              </a:rPr>
              <a:t>:id</a:t>
            </a:r>
          </a:p>
          <a:p>
            <a:r>
              <a:rPr lang="en-US" dirty="0">
                <a:hlinkClick r:id="rId2"/>
              </a:rPr>
              <a:t>/api/</a:t>
            </a:r>
            <a:r>
              <a:rPr lang="en-US" dirty="0">
                <a:highlight>
                  <a:srgbClr val="000000"/>
                </a:highlight>
                <a:hlinkClick r:id="rId2"/>
              </a:rPr>
              <a:t>43484</a:t>
            </a:r>
            <a:r>
              <a:rPr lang="en-US" dirty="0">
                <a:highlight>
                  <a:srgbClr val="0000FF"/>
                </a:highlight>
                <a:hlinkClick r:id="rId2"/>
              </a:rPr>
              <a:t>?age=5&amp;email=Kenny@gmail.com</a:t>
            </a:r>
            <a:endParaRPr lang="en-US" dirty="0">
              <a:highlight>
                <a:srgbClr val="0000FF"/>
              </a:highlight>
            </a:endParaRPr>
          </a:p>
          <a:p>
            <a:endParaRPr lang="en-US" dirty="0"/>
          </a:p>
          <a:p>
            <a:r>
              <a:rPr lang="en-US" dirty="0"/>
              <a:t>url:/api/</a:t>
            </a:r>
            <a:r>
              <a:rPr lang="en-US" dirty="0">
                <a:highlight>
                  <a:srgbClr val="000000"/>
                </a:highlight>
              </a:rPr>
              <a:t>:id</a:t>
            </a:r>
            <a:r>
              <a:rPr lang="en-US" dirty="0"/>
              <a:t>/profile</a:t>
            </a:r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438484</a:t>
            </a:r>
            <a:r>
              <a:rPr lang="en-US" dirty="0"/>
              <a:t>/</a:t>
            </a:r>
            <a:r>
              <a:rPr lang="en-US" dirty="0" err="1"/>
              <a:t>profile</a:t>
            </a:r>
            <a:r>
              <a:rPr lang="en-US" dirty="0" err="1">
                <a:highlight>
                  <a:srgbClr val="0000FF"/>
                </a:highlight>
              </a:rPr>
              <a:t>?age</a:t>
            </a:r>
            <a:r>
              <a:rPr lang="en-US" dirty="0">
                <a:highlight>
                  <a:srgbClr val="0000FF"/>
                </a:highlight>
              </a:rPr>
              <a:t>=8</a:t>
            </a:r>
          </a:p>
        </p:txBody>
      </p:sp>
    </p:spTree>
    <p:extLst>
      <p:ext uri="{BB962C8B-B14F-4D97-AF65-F5344CB8AC3E}">
        <p14:creationId xmlns:p14="http://schemas.microsoft.com/office/powerpoint/2010/main" val="196202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and params mix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mix params and body</a:t>
            </a:r>
          </a:p>
          <a:p>
            <a:r>
              <a:rPr lang="en-US" dirty="0" err="1">
                <a:highlight>
                  <a:srgbClr val="008000"/>
                </a:highlight>
              </a:rPr>
              <a:t>nodejs</a:t>
            </a:r>
            <a:r>
              <a:rPr lang="en-US" dirty="0">
                <a:highlight>
                  <a:srgbClr val="008000"/>
                </a:highlight>
              </a:rPr>
              <a:t>:</a:t>
            </a:r>
          </a:p>
          <a:p>
            <a:r>
              <a:rPr lang="en-US" dirty="0"/>
              <a:t>url: 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:id</a:t>
            </a:r>
          </a:p>
          <a:p>
            <a:endParaRPr lang="en-US" dirty="0">
              <a:highlight>
                <a:srgbClr val="000000"/>
              </a:highlight>
            </a:endParaRPr>
          </a:p>
          <a:p>
            <a:r>
              <a:rPr lang="en-US" dirty="0" err="1">
                <a:highlight>
                  <a:srgbClr val="008000"/>
                </a:highlight>
              </a:rPr>
              <a:t>axios</a:t>
            </a:r>
            <a:r>
              <a:rPr lang="en-US" dirty="0">
                <a:highlight>
                  <a:srgbClr val="008000"/>
                </a:highlight>
              </a:rPr>
              <a:t>:</a:t>
            </a:r>
          </a:p>
          <a:p>
            <a:r>
              <a:rPr lang="en-US" dirty="0" err="1"/>
              <a:t>axios.post</a:t>
            </a:r>
            <a:r>
              <a:rPr lang="en-US" dirty="0"/>
              <a:t>(“/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13543847</a:t>
            </a:r>
            <a:r>
              <a:rPr lang="en-US" dirty="0"/>
              <a:t>”, {age:5})…</a:t>
            </a:r>
          </a:p>
        </p:txBody>
      </p:sp>
    </p:spTree>
    <p:extLst>
      <p:ext uri="{BB962C8B-B14F-4D97-AF65-F5344CB8AC3E}">
        <p14:creationId xmlns:p14="http://schemas.microsoft.com/office/powerpoint/2010/main" val="89643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last name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019776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chalk let us add colors to console.log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chalk@4.1.2</a:t>
            </a:r>
          </a:p>
          <a:p>
            <a:r>
              <a:rPr lang="en-US" dirty="0"/>
              <a:t>const chalk = require("chalk");</a:t>
            </a:r>
          </a:p>
          <a:p>
            <a:r>
              <a:rPr lang="en-US" dirty="0"/>
              <a:t>console.log(</a:t>
            </a:r>
            <a:r>
              <a:rPr lang="en-US" dirty="0" err="1"/>
              <a:t>chalk.blue.bold</a:t>
            </a:r>
            <a:r>
              <a:rPr lang="en-US" dirty="0"/>
              <a:t>(“hello colorful world”));</a:t>
            </a:r>
          </a:p>
          <a:p>
            <a:endParaRPr lang="en-US" dirty="0"/>
          </a:p>
          <a:p>
            <a:r>
              <a:rPr lang="en-US" dirty="0"/>
              <a:t>https://github.com/chalk/chalk/tree/4c3df8847256f9f2471f0af74100b21afc12949f</a:t>
            </a:r>
          </a:p>
        </p:txBody>
      </p:sp>
    </p:spTree>
    <p:extLst>
      <p:ext uri="{BB962C8B-B14F-4D97-AF65-F5344CB8AC3E}">
        <p14:creationId xmlns:p14="http://schemas.microsoft.com/office/powerpoint/2010/main" val="2100912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DOTENV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dotenv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package will help us store info about the server that we can use in our server </a:t>
            </a:r>
            <a:r>
              <a:rPr lang="en-US"/>
              <a:t>without change the code of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795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mongoose</a:t>
            </a:r>
          </a:p>
        </p:txBody>
      </p:sp>
    </p:spTree>
    <p:extLst>
      <p:ext uri="{BB962C8B-B14F-4D97-AF65-F5344CB8AC3E}">
        <p14:creationId xmlns:p14="http://schemas.microsoft.com/office/powerpoint/2010/main" val="30530983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animal by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method get</a:t>
            </a:r>
          </a:p>
          <a:p>
            <a:r>
              <a:rPr lang="en-US" dirty="0"/>
              <a:t>in params get the id</a:t>
            </a:r>
          </a:p>
          <a:p>
            <a:r>
              <a:rPr lang="en-US" dirty="0"/>
              <a:t>try to find the animal by id</a:t>
            </a:r>
          </a:p>
          <a:p>
            <a:r>
              <a:rPr lang="en-US" dirty="0"/>
              <a:t>if animal was found</a:t>
            </a:r>
          </a:p>
          <a:p>
            <a:pPr lvl="1"/>
            <a:r>
              <a:rPr lang="en-US" dirty="0"/>
              <a:t>then: send animal data</a:t>
            </a:r>
          </a:p>
          <a:p>
            <a:r>
              <a:rPr lang="en-US" dirty="0"/>
              <a:t>else</a:t>
            </a:r>
          </a:p>
          <a:p>
            <a:pPr lvl="1"/>
            <a:r>
              <a:rPr lang="en-US" dirty="0"/>
              <a:t>send error msg: animal not exist</a:t>
            </a:r>
          </a:p>
        </p:txBody>
      </p:sp>
    </p:spTree>
    <p:extLst>
      <p:ext uri="{BB962C8B-B14F-4D97-AF65-F5344CB8AC3E}">
        <p14:creationId xmlns:p14="http://schemas.microsoft.com/office/powerpoint/2010/main" val="488287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request method post</a:t>
            </a:r>
          </a:p>
          <a:p>
            <a:r>
              <a:rPr lang="en-US" dirty="0"/>
              <a:t>request body name, </a:t>
            </a:r>
            <a:r>
              <a:rPr lang="en-US" dirty="0" err="1"/>
              <a:t>lname</a:t>
            </a:r>
            <a:r>
              <a:rPr lang="en-US" dirty="0"/>
              <a:t>, email, password, phone</a:t>
            </a:r>
          </a:p>
          <a:p>
            <a:r>
              <a:rPr lang="en-US" dirty="0"/>
              <a:t>validate the request</a:t>
            </a:r>
          </a:p>
          <a:p>
            <a:r>
              <a:rPr lang="en-US" dirty="0"/>
              <a:t>check if the email exists in the </a:t>
            </a:r>
            <a:r>
              <a:rPr lang="en-US" dirty="0" err="1"/>
              <a:t>db</a:t>
            </a:r>
            <a:endParaRPr lang="en-US" dirty="0"/>
          </a:p>
          <a:p>
            <a:pPr lvl="1"/>
            <a:r>
              <a:rPr lang="en-US" dirty="0"/>
              <a:t>then send error</a:t>
            </a:r>
          </a:p>
        </p:txBody>
      </p:sp>
    </p:spTree>
    <p:extLst>
      <p:ext uri="{BB962C8B-B14F-4D97-AF65-F5344CB8AC3E}">
        <p14:creationId xmlns:p14="http://schemas.microsoft.com/office/powerpoint/2010/main" val="4293467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else (if email not exist in </a:t>
            </a:r>
            <a:r>
              <a:rPr lang="en-US" dirty="0" err="1"/>
              <a:t>db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 hash from password</a:t>
            </a:r>
          </a:p>
          <a:p>
            <a:pPr lvl="1"/>
            <a:r>
              <a:rPr lang="en-US" dirty="0"/>
              <a:t>save the data from the body </a:t>
            </a:r>
            <a:r>
              <a:rPr lang="en-US" dirty="0">
                <a:highlight>
                  <a:srgbClr val="FF0000"/>
                </a:highlight>
              </a:rPr>
              <a:t>exclude password</a:t>
            </a:r>
          </a:p>
          <a:p>
            <a:pPr lvl="1"/>
            <a:r>
              <a:rPr lang="en-US" dirty="0"/>
              <a:t>save hash</a:t>
            </a:r>
          </a:p>
          <a:p>
            <a:pPr lvl="1"/>
            <a:r>
              <a:rPr lang="en-US" dirty="0"/>
              <a:t>send status success</a:t>
            </a:r>
          </a:p>
        </p:txBody>
      </p:sp>
    </p:spTree>
    <p:extLst>
      <p:ext uri="{BB962C8B-B14F-4D97-AF65-F5344CB8AC3E}">
        <p14:creationId xmlns:p14="http://schemas.microsoft.com/office/powerpoint/2010/main" val="9122742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install </a:t>
            </a:r>
            <a:r>
              <a:rPr lang="en-US" dirty="0" err="1"/>
              <a:t>joi</a:t>
            </a:r>
            <a:r>
              <a:rPr lang="en-US" dirty="0"/>
              <a:t> use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joi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76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 – validate 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email: </a:t>
            </a:r>
            <a:r>
              <a:rPr lang="en-US" dirty="0" err="1"/>
              <a:t>Joi.string</a:t>
            </a:r>
            <a:r>
              <a:rPr lang="en-US" dirty="0"/>
              <a:t>().email().min(6).max(255).trim().required()</a:t>
            </a:r>
          </a:p>
          <a:p>
            <a:r>
              <a:rPr lang="en-US" dirty="0"/>
              <a:t>string() – check if it string</a:t>
            </a:r>
          </a:p>
          <a:p>
            <a:r>
              <a:rPr lang="en-US" dirty="0"/>
              <a:t>email() – check if it valid email</a:t>
            </a:r>
          </a:p>
          <a:p>
            <a:r>
              <a:rPr lang="en-US" dirty="0"/>
              <a:t>min(6) – check if it at least 6 characters</a:t>
            </a:r>
          </a:p>
          <a:p>
            <a:r>
              <a:rPr lang="en-US" dirty="0"/>
              <a:t>max(255) – check if it up to 255 characters</a:t>
            </a:r>
          </a:p>
          <a:p>
            <a:r>
              <a:rPr lang="en-US" dirty="0"/>
              <a:t>trim() – remove spaces before and after the email</a:t>
            </a:r>
          </a:p>
          <a:p>
            <a:r>
              <a:rPr lang="en-US" dirty="0"/>
              <a:t>required() – this field is required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685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 – validate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password: </a:t>
            </a:r>
            <a:r>
              <a:rPr lang="en-US" dirty="0" err="1"/>
              <a:t>Joi.string</a:t>
            </a:r>
            <a:r>
              <a:rPr lang="en-US" dirty="0"/>
              <a:t>()</a:t>
            </a:r>
          </a:p>
          <a:p>
            <a:r>
              <a:rPr lang="en-US" dirty="0"/>
              <a:t>    .regex(</a:t>
            </a:r>
          </a:p>
          <a:p>
            <a:r>
              <a:rPr lang="en-US" dirty="0"/>
              <a:t>      new </a:t>
            </a:r>
            <a:r>
              <a:rPr lang="en-US" dirty="0" err="1"/>
              <a:t>RegExp</a:t>
            </a:r>
            <a:r>
              <a:rPr lang="en-US" dirty="0"/>
              <a:t>(</a:t>
            </a:r>
          </a:p>
          <a:p>
            <a:r>
              <a:rPr lang="en-US" dirty="0"/>
              <a:t>        "^(?=.*[A-Z])(?=.*[a-z])(?=.*[0-9])(?=.*[!@#$%^&amp;*() ]).{6,12}$"</a:t>
            </a:r>
          </a:p>
          <a:p>
            <a:r>
              <a:rPr lang="en-US" dirty="0"/>
              <a:t>      )</a:t>
            </a:r>
          </a:p>
          <a:p>
            <a:r>
              <a:rPr lang="en-US" dirty="0"/>
              <a:t>    )</a:t>
            </a:r>
          </a:p>
          <a:p>
            <a:r>
              <a:rPr lang="en-US" dirty="0"/>
              <a:t>    .required(),</a:t>
            </a:r>
          </a:p>
        </p:txBody>
      </p:sp>
    </p:spTree>
    <p:extLst>
      <p:ext uri="{BB962C8B-B14F-4D97-AF65-F5344CB8AC3E}">
        <p14:creationId xmlns:p14="http://schemas.microsoft.com/office/powerpoint/2010/main" val="3658143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 – validate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dirty="0">
                <a:latin typeface="Consolas" panose="020B0609020204030204" pitchFamily="49" charset="0"/>
              </a:rPr>
              <a:t> - check from the beginning of the string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(?=.*[A-Z]) – the password must contain at least one upper case latter</a:t>
            </a:r>
          </a:p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(?=.*[a-z]) - the password must contain at least one lower case latter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(?=.*[0-9]) - the password must contain at least one digit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E7F3FA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3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  <a:p>
            <a:r>
              <a:rPr lang="en-US" dirty="0"/>
              <a:t>password</a:t>
            </a:r>
          </a:p>
          <a:p>
            <a:r>
              <a:rPr lang="en-US" dirty="0" err="1"/>
              <a:t>im</a:t>
            </a:r>
            <a:r>
              <a:rPr lang="en-US" dirty="0"/>
              <a:t> not a robot</a:t>
            </a:r>
          </a:p>
        </p:txBody>
      </p:sp>
    </p:spTree>
    <p:extLst>
      <p:ext uri="{BB962C8B-B14F-4D97-AF65-F5344CB8AC3E}">
        <p14:creationId xmlns:p14="http://schemas.microsoft.com/office/powerpoint/2010/main" val="18026145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 – validate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(?=.*[!@#$%^&amp;*() ]) - the password must contain at least one special character</a:t>
            </a:r>
          </a:p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.{6,12} – the password must be between 6 to 12 character</a:t>
            </a:r>
          </a:p>
          <a:p>
            <a:r>
              <a:rPr lang="en-US" dirty="0">
                <a:solidFill>
                  <a:srgbClr val="E7F3FA"/>
                </a:solidFill>
                <a:latin typeface="Consolas" panose="020B0609020204030204" pitchFamily="49" charset="0"/>
              </a:rPr>
              <a:t>$ - check until the end of the password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E7F3FA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E7F3FA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642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request method post</a:t>
            </a:r>
          </a:p>
          <a:p>
            <a:r>
              <a:rPr lang="en-US" dirty="0"/>
              <a:t>request body email, password</a:t>
            </a:r>
          </a:p>
          <a:p>
            <a:r>
              <a:rPr lang="en-US" dirty="0"/>
              <a:t>validate the request</a:t>
            </a:r>
          </a:p>
        </p:txBody>
      </p:sp>
    </p:spTree>
    <p:extLst>
      <p:ext uri="{BB962C8B-B14F-4D97-AF65-F5344CB8AC3E}">
        <p14:creationId xmlns:p14="http://schemas.microsoft.com/office/powerpoint/2010/main" val="14340524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check if the email exists in the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then </a:t>
            </a:r>
          </a:p>
          <a:p>
            <a:pPr lvl="1"/>
            <a:r>
              <a:rPr lang="en-US" dirty="0"/>
              <a:t>get the user data</a:t>
            </a:r>
          </a:p>
          <a:p>
            <a:pPr lvl="1"/>
            <a:r>
              <a:rPr lang="en-US" dirty="0"/>
              <a:t>check if user password match with hash</a:t>
            </a:r>
          </a:p>
          <a:p>
            <a:pPr lvl="2"/>
            <a:r>
              <a:rPr lang="en-US" dirty="0"/>
              <a:t>then</a:t>
            </a:r>
          </a:p>
          <a:p>
            <a:pPr lvl="2"/>
            <a:r>
              <a:rPr lang="en-US" dirty="0"/>
              <a:t>create token</a:t>
            </a:r>
          </a:p>
          <a:p>
            <a:pPr lvl="2"/>
            <a:r>
              <a:rPr lang="en-US" dirty="0"/>
              <a:t>send the token to the client side</a:t>
            </a:r>
          </a:p>
          <a:p>
            <a:r>
              <a:rPr lang="en-US" dirty="0"/>
              <a:t>else error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672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request method post</a:t>
            </a:r>
          </a:p>
          <a:p>
            <a:r>
              <a:rPr lang="en-US" dirty="0"/>
              <a:t>validate email</a:t>
            </a:r>
          </a:p>
          <a:p>
            <a:r>
              <a:rPr lang="en-US" dirty="0"/>
              <a:t>check if email exists in </a:t>
            </a:r>
            <a:r>
              <a:rPr lang="en-US" dirty="0" err="1"/>
              <a:t>db</a:t>
            </a:r>
            <a:endParaRPr lang="en-US" dirty="0"/>
          </a:p>
          <a:p>
            <a:pPr lvl="1"/>
            <a:r>
              <a:rPr lang="en-US" dirty="0"/>
              <a:t>if exists then </a:t>
            </a:r>
          </a:p>
          <a:p>
            <a:pPr lvl="2"/>
            <a:r>
              <a:rPr lang="en-US" dirty="0"/>
              <a:t>generate secret key</a:t>
            </a:r>
          </a:p>
          <a:p>
            <a:pPr lvl="2"/>
            <a:r>
              <a:rPr lang="en-US" dirty="0"/>
              <a:t>generate </a:t>
            </a:r>
            <a:r>
              <a:rPr lang="en-US" dirty="0" err="1"/>
              <a:t>url</a:t>
            </a:r>
            <a:r>
              <a:rPr lang="en-US" dirty="0"/>
              <a:t> with the key</a:t>
            </a:r>
          </a:p>
          <a:p>
            <a:pPr lvl="2"/>
            <a:r>
              <a:rPr lang="en-US" dirty="0"/>
              <a:t>send the </a:t>
            </a:r>
            <a:r>
              <a:rPr lang="en-US" dirty="0" err="1"/>
              <a:t>url</a:t>
            </a:r>
            <a:r>
              <a:rPr lang="en-US" dirty="0"/>
              <a:t> to the email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7698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nodemailer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package let us send mails using </a:t>
            </a:r>
            <a:r>
              <a:rPr lang="en-US" dirty="0" err="1"/>
              <a:t>nodejs</a:t>
            </a:r>
            <a:r>
              <a:rPr lang="en-US" dirty="0"/>
              <a:t>!!!!</a:t>
            </a:r>
          </a:p>
          <a:p>
            <a:r>
              <a:rPr lang="en-US" dirty="0"/>
              <a:t>to install use </a:t>
            </a:r>
            <a:r>
              <a:rPr lang="en-US"/>
              <a:t>this: 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nodemailer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223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NodeJS file and when you run it, </a:t>
            </a:r>
          </a:p>
          <a:p>
            <a:r>
              <a:rPr lang="en-US" dirty="0"/>
              <a:t>it will send mail to your email</a:t>
            </a:r>
          </a:p>
        </p:txBody>
      </p:sp>
    </p:spTree>
    <p:extLst>
      <p:ext uri="{BB962C8B-B14F-4D97-AF65-F5344CB8AC3E}">
        <p14:creationId xmlns:p14="http://schemas.microsoft.com/office/powerpoint/2010/main" val="23639886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react app for the forget password part</a:t>
            </a:r>
          </a:p>
          <a:p>
            <a:r>
              <a:rPr lang="en-US" dirty="0"/>
              <a:t>create forget password page</a:t>
            </a:r>
          </a:p>
          <a:p>
            <a:r>
              <a:rPr lang="en-US" dirty="0"/>
              <a:t>don’t forget </a:t>
            </a:r>
            <a:r>
              <a:rPr lang="en-US" dirty="0" err="1"/>
              <a:t>useState</a:t>
            </a:r>
            <a:endParaRPr lang="en-US" dirty="0"/>
          </a:p>
          <a:p>
            <a:r>
              <a:rPr lang="en-US" dirty="0"/>
              <a:t>if the password and the confirm password are the same the send </a:t>
            </a:r>
            <a:r>
              <a:rPr lang="en-US" dirty="0" err="1"/>
              <a:t>axios</a:t>
            </a:r>
            <a:r>
              <a:rPr lang="en-US" dirty="0"/>
              <a:t> request</a:t>
            </a:r>
          </a:p>
        </p:txBody>
      </p:sp>
    </p:spTree>
    <p:extLst>
      <p:ext uri="{BB962C8B-B14F-4D97-AF65-F5344CB8AC3E}">
        <p14:creationId xmlns:p14="http://schemas.microsoft.com/office/powerpoint/2010/main" val="2019879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send email with link to reset password</a:t>
            </a:r>
          </a:p>
          <a:p>
            <a:r>
              <a:rPr lang="en-US" dirty="0"/>
              <a:t>when user press on this link it will take the user to specific page in react app (with key from server)</a:t>
            </a:r>
          </a:p>
          <a:p>
            <a:r>
              <a:rPr lang="en-US" dirty="0"/>
              <a:t>react: get the key from params</a:t>
            </a:r>
          </a:p>
          <a:p>
            <a:r>
              <a:rPr lang="en-US" dirty="0"/>
              <a:t>get new password from user</a:t>
            </a:r>
          </a:p>
          <a:p>
            <a:r>
              <a:rPr lang="en-US" dirty="0"/>
              <a:t>send using </a:t>
            </a:r>
            <a:r>
              <a:rPr lang="en-US" dirty="0" err="1"/>
              <a:t>axios</a:t>
            </a:r>
            <a:r>
              <a:rPr lang="en-US" dirty="0"/>
              <a:t> request with the key and the </a:t>
            </a:r>
            <a:r>
              <a:rPr lang="en-US"/>
              <a:t>new password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145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way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sender and the receiver of the encrypted msg should create secret key</a:t>
            </a:r>
          </a:p>
          <a:p>
            <a:r>
              <a:rPr lang="en-US" dirty="0"/>
              <a:t>the sender should encrypt msg using the key</a:t>
            </a:r>
          </a:p>
          <a:p>
            <a:r>
              <a:rPr lang="en-US" dirty="0"/>
              <a:t>when the receiver get the msg he should use the key to decrypt the msg</a:t>
            </a:r>
          </a:p>
          <a:p>
            <a:r>
              <a:rPr lang="en-US" dirty="0"/>
              <a:t>there is many 2 way encryption algorithms</a:t>
            </a:r>
          </a:p>
          <a:p>
            <a:r>
              <a:rPr lang="en-US" dirty="0"/>
              <a:t>we will use aes-256-ctr</a:t>
            </a:r>
          </a:p>
        </p:txBody>
      </p:sp>
    </p:spTree>
    <p:extLst>
      <p:ext uri="{BB962C8B-B14F-4D97-AF65-F5344CB8AC3E}">
        <p14:creationId xmlns:p14="http://schemas.microsoft.com/office/powerpoint/2010/main" val="40083808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crypto is a package that comes with </a:t>
            </a:r>
            <a:r>
              <a:rPr lang="en-US" dirty="0" err="1"/>
              <a:t>nodejs</a:t>
            </a:r>
            <a:r>
              <a:rPr lang="en-US" dirty="0"/>
              <a:t> and this package will encrypt and decrypt data.</a:t>
            </a:r>
          </a:p>
          <a:p>
            <a:r>
              <a:rPr lang="en-US" dirty="0"/>
              <a:t>to use this package you need to create and store, secret key</a:t>
            </a:r>
          </a:p>
        </p:txBody>
      </p:sp>
    </p:spTree>
    <p:extLst>
      <p:ext uri="{BB962C8B-B14F-4D97-AF65-F5344CB8AC3E}">
        <p14:creationId xmlns:p14="http://schemas.microsoft.com/office/powerpoint/2010/main" val="7692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forget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  <a:p>
            <a:r>
              <a:rPr lang="en-US" dirty="0"/>
              <a:t>if email exists we will send email with link to reset password</a:t>
            </a:r>
          </a:p>
        </p:txBody>
      </p:sp>
    </p:spTree>
    <p:extLst>
      <p:ext uri="{BB962C8B-B14F-4D97-AF65-F5344CB8AC3E}">
        <p14:creationId xmlns:p14="http://schemas.microsoft.com/office/powerpoint/2010/main" val="9452593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 - encrypt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const encrypt = (data) =&gt; {</a:t>
            </a:r>
          </a:p>
          <a:p>
            <a:r>
              <a:rPr lang="en-US" dirty="0"/>
              <a:t>  const iv = </a:t>
            </a:r>
            <a:r>
              <a:rPr lang="en-US" dirty="0" err="1"/>
              <a:t>crypto.randomBytes</a:t>
            </a:r>
            <a:r>
              <a:rPr lang="en-US" dirty="0"/>
              <a:t>(16);</a:t>
            </a:r>
          </a:p>
          <a:p>
            <a:r>
              <a:rPr lang="en-US" dirty="0"/>
              <a:t>  const cipher = </a:t>
            </a:r>
            <a:r>
              <a:rPr lang="en-US" dirty="0" err="1"/>
              <a:t>crypto.createCipheriv</a:t>
            </a:r>
            <a:r>
              <a:rPr lang="en-US" dirty="0"/>
              <a:t>(algorithm, </a:t>
            </a:r>
            <a:r>
              <a:rPr lang="en-US" dirty="0" err="1"/>
              <a:t>secretKey</a:t>
            </a:r>
            <a:r>
              <a:rPr lang="en-US" dirty="0"/>
              <a:t>, iv);</a:t>
            </a:r>
          </a:p>
          <a:p>
            <a:r>
              <a:rPr lang="en-US" dirty="0"/>
              <a:t>  const </a:t>
            </a:r>
            <a:r>
              <a:rPr lang="en-US" dirty="0" err="1"/>
              <a:t>encryptedData</a:t>
            </a:r>
            <a:r>
              <a:rPr lang="en-US" dirty="0"/>
              <a:t> = </a:t>
            </a:r>
            <a:r>
              <a:rPr lang="en-US" dirty="0" err="1"/>
              <a:t>Buffer.concat</a:t>
            </a:r>
            <a:r>
              <a:rPr lang="en-US" dirty="0"/>
              <a:t>([</a:t>
            </a:r>
            <a:r>
              <a:rPr lang="en-US" dirty="0" err="1"/>
              <a:t>cipher.update</a:t>
            </a:r>
            <a:r>
              <a:rPr lang="en-US" dirty="0"/>
              <a:t>(data), </a:t>
            </a:r>
            <a:r>
              <a:rPr lang="en-US" dirty="0" err="1"/>
              <a:t>cipher.final</a:t>
            </a:r>
            <a:r>
              <a:rPr lang="en-US" dirty="0"/>
              <a:t>()]);</a:t>
            </a:r>
          </a:p>
          <a:p>
            <a:r>
              <a:rPr lang="en-US" dirty="0"/>
              <a:t>  return {</a:t>
            </a:r>
          </a:p>
          <a:p>
            <a:r>
              <a:rPr lang="en-US" dirty="0"/>
              <a:t>    iv: </a:t>
            </a:r>
            <a:r>
              <a:rPr lang="en-US" dirty="0" err="1"/>
              <a:t>iv.toString</a:t>
            </a:r>
            <a:r>
              <a:rPr lang="en-US" dirty="0"/>
              <a:t>("hex"),</a:t>
            </a:r>
          </a:p>
          <a:p>
            <a:r>
              <a:rPr lang="en-US" dirty="0"/>
              <a:t>    </a:t>
            </a:r>
            <a:r>
              <a:rPr lang="en-US" dirty="0" err="1"/>
              <a:t>encryptedData</a:t>
            </a:r>
            <a:r>
              <a:rPr lang="en-US" dirty="0"/>
              <a:t>: </a:t>
            </a:r>
            <a:r>
              <a:rPr lang="en-US" dirty="0" err="1"/>
              <a:t>encryptedData.toString</a:t>
            </a:r>
            <a:r>
              <a:rPr lang="en-US" dirty="0"/>
              <a:t>("hex"),</a:t>
            </a:r>
          </a:p>
          <a:p>
            <a:r>
              <a:rPr lang="en-US" dirty="0"/>
              <a:t>  };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409491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 </a:t>
            </a:r>
            <a:r>
              <a:rPr lang="en-US"/>
              <a:t>- decrypt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const decrypt = (</a:t>
            </a:r>
            <a:r>
              <a:rPr lang="en-US" dirty="0" err="1"/>
              <a:t>hashAndIv</a:t>
            </a:r>
            <a:r>
              <a:rPr lang="en-US" dirty="0"/>
              <a:t>) =&gt; {</a:t>
            </a:r>
          </a:p>
          <a:p>
            <a:r>
              <a:rPr lang="en-US" dirty="0"/>
              <a:t>  const decipher = </a:t>
            </a:r>
            <a:r>
              <a:rPr lang="en-US" dirty="0" err="1"/>
              <a:t>crypto.createDecipheriv</a:t>
            </a:r>
            <a:r>
              <a:rPr lang="en-US" dirty="0"/>
              <a:t>(</a:t>
            </a:r>
          </a:p>
          <a:p>
            <a:r>
              <a:rPr lang="en-US" dirty="0"/>
              <a:t>    algorithm,</a:t>
            </a:r>
          </a:p>
          <a:p>
            <a:r>
              <a:rPr lang="en-US" dirty="0"/>
              <a:t>    </a:t>
            </a:r>
            <a:r>
              <a:rPr lang="en-US" dirty="0" err="1"/>
              <a:t>secretKey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Buffer.from</a:t>
            </a:r>
            <a:r>
              <a:rPr lang="en-US" dirty="0"/>
              <a:t>(</a:t>
            </a:r>
            <a:r>
              <a:rPr lang="en-US" dirty="0" err="1"/>
              <a:t>hashAndIv.iv</a:t>
            </a:r>
            <a:r>
              <a:rPr lang="en-US" dirty="0"/>
              <a:t>, "hex")</a:t>
            </a:r>
          </a:p>
          <a:p>
            <a:r>
              <a:rPr lang="en-US" dirty="0"/>
              <a:t>  );</a:t>
            </a:r>
          </a:p>
          <a:p>
            <a:r>
              <a:rPr lang="en-US" dirty="0"/>
              <a:t>  const </a:t>
            </a:r>
            <a:r>
              <a:rPr lang="en-US" dirty="0" err="1"/>
              <a:t>decryptedData</a:t>
            </a:r>
            <a:r>
              <a:rPr lang="en-US" dirty="0"/>
              <a:t> = </a:t>
            </a:r>
            <a:r>
              <a:rPr lang="en-US" dirty="0" err="1"/>
              <a:t>Buffer.concat</a:t>
            </a:r>
            <a:r>
              <a:rPr lang="en-US" dirty="0"/>
              <a:t>([</a:t>
            </a:r>
          </a:p>
          <a:p>
            <a:r>
              <a:rPr lang="en-US" dirty="0"/>
              <a:t>    </a:t>
            </a:r>
            <a:r>
              <a:rPr lang="en-US" dirty="0" err="1"/>
              <a:t>decipher.update</a:t>
            </a:r>
            <a:r>
              <a:rPr lang="en-US" dirty="0"/>
              <a:t>(</a:t>
            </a:r>
            <a:r>
              <a:rPr lang="en-US" dirty="0" err="1"/>
              <a:t>Buffer.from</a:t>
            </a:r>
            <a:r>
              <a:rPr lang="en-US" dirty="0"/>
              <a:t>(</a:t>
            </a:r>
            <a:r>
              <a:rPr lang="en-US" dirty="0" err="1"/>
              <a:t>hashAndIv.encryptedData</a:t>
            </a:r>
            <a:r>
              <a:rPr lang="en-US" dirty="0"/>
              <a:t>, "hex")),</a:t>
            </a:r>
          </a:p>
          <a:p>
            <a:r>
              <a:rPr lang="en-US" dirty="0"/>
              <a:t>    </a:t>
            </a:r>
            <a:r>
              <a:rPr lang="en-US" dirty="0" err="1"/>
              <a:t>decipher.final</a:t>
            </a:r>
            <a:r>
              <a:rPr lang="en-US" dirty="0"/>
              <a:t>(),</a:t>
            </a:r>
          </a:p>
          <a:p>
            <a:r>
              <a:rPr lang="en-US" dirty="0"/>
              <a:t>  ]);</a:t>
            </a:r>
          </a:p>
          <a:p>
            <a:r>
              <a:rPr lang="en-US" dirty="0"/>
              <a:t>  return </a:t>
            </a:r>
            <a:r>
              <a:rPr lang="en-US" dirty="0" err="1"/>
              <a:t>decryptedData.toString</a:t>
            </a:r>
            <a:r>
              <a:rPr lang="en-US" dirty="0"/>
              <a:t>();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389276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 - </a:t>
            </a:r>
            <a:r>
              <a:rPr lang="en-US" dirty="0" err="1"/>
              <a:t>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get, / - get all products</a:t>
            </a:r>
          </a:p>
          <a:p>
            <a:r>
              <a:rPr lang="en-US" dirty="0"/>
              <a:t>get, /:</a:t>
            </a:r>
            <a:r>
              <a:rPr lang="en-US" dirty="0" err="1"/>
              <a:t>searchByProductName</a:t>
            </a:r>
            <a:r>
              <a:rPr lang="en-US" dirty="0"/>
              <a:t> – get all products and will search only the contains the name</a:t>
            </a:r>
          </a:p>
          <a:p>
            <a:r>
              <a:rPr lang="en-US" dirty="0"/>
              <a:t>post, / - create new product</a:t>
            </a:r>
          </a:p>
          <a:p>
            <a:r>
              <a:rPr lang="en-US" dirty="0"/>
              <a:t>put, /:</a:t>
            </a:r>
            <a:r>
              <a:rPr lang="en-US" dirty="0" err="1"/>
              <a:t>prodId</a:t>
            </a:r>
            <a:r>
              <a:rPr lang="en-US" dirty="0"/>
              <a:t> - update product</a:t>
            </a:r>
          </a:p>
          <a:p>
            <a:r>
              <a:rPr lang="en-US" dirty="0"/>
              <a:t>delete, /:</a:t>
            </a:r>
            <a:r>
              <a:rPr lang="en-US" dirty="0" err="1"/>
              <a:t>prodId</a:t>
            </a:r>
            <a:r>
              <a:rPr lang="en-US" dirty="0"/>
              <a:t> – </a:t>
            </a:r>
            <a:r>
              <a:rPr lang="en-US"/>
              <a:t>delete product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46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reset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 link</a:t>
            </a:r>
          </a:p>
          <a:p>
            <a:r>
              <a:rPr lang="en-US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25862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cards by user id </a:t>
            </a:r>
          </a:p>
          <a:p>
            <a:r>
              <a:rPr lang="en-US" dirty="0"/>
              <a:t>update cards by user id</a:t>
            </a:r>
          </a:p>
          <a:p>
            <a:r>
              <a:rPr lang="en-US" dirty="0"/>
              <a:t>delete cards by id and user id</a:t>
            </a:r>
          </a:p>
          <a:p>
            <a:r>
              <a:rPr lang="en-US" dirty="0"/>
              <a:t>new card by user id</a:t>
            </a:r>
          </a:p>
          <a:p>
            <a:endParaRPr lang="en-US" dirty="0"/>
          </a:p>
          <a:p>
            <a:r>
              <a:rPr lang="en-US" dirty="0"/>
              <a:t>upload image</a:t>
            </a:r>
          </a:p>
        </p:txBody>
      </p:sp>
    </p:spTree>
    <p:extLst>
      <p:ext uri="{BB962C8B-B14F-4D97-AF65-F5344CB8AC3E}">
        <p14:creationId xmlns:p14="http://schemas.microsoft.com/office/powerpoint/2010/main" val="143920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users -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id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password (hash)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last name</a:t>
            </a:r>
          </a:p>
        </p:txBody>
      </p:sp>
    </p:spTree>
    <p:extLst>
      <p:ext uri="{BB962C8B-B14F-4D97-AF65-F5344CB8AC3E}">
        <p14:creationId xmlns:p14="http://schemas.microsoft.com/office/powerpoint/2010/main" val="50308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cards -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id</a:t>
            </a:r>
          </a:p>
          <a:p>
            <a:r>
              <a:rPr lang="en-US" dirty="0"/>
              <a:t>image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description</a:t>
            </a:r>
          </a:p>
          <a:p>
            <a:r>
              <a:rPr lang="en-US" dirty="0"/>
              <a:t>user object id – this is how we know to who the card belong </a:t>
            </a:r>
          </a:p>
        </p:txBody>
      </p:sp>
    </p:spTree>
    <p:extLst>
      <p:ext uri="{BB962C8B-B14F-4D97-AF65-F5344CB8AC3E}">
        <p14:creationId xmlns:p14="http://schemas.microsoft.com/office/powerpoint/2010/main" val="666524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1377</TotalTime>
  <Words>1731</Words>
  <Application>Microsoft Office PowerPoint</Application>
  <PresentationFormat>Widescreen</PresentationFormat>
  <Paragraphs>294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Consolas</vt:lpstr>
      <vt:lpstr>Tw Cen MT</vt:lpstr>
      <vt:lpstr>Circuit</vt:lpstr>
      <vt:lpstr>node js</vt:lpstr>
      <vt:lpstr>project</vt:lpstr>
      <vt:lpstr>project - register</vt:lpstr>
      <vt:lpstr>project - login</vt:lpstr>
      <vt:lpstr>project – forget password</vt:lpstr>
      <vt:lpstr>project – reset password</vt:lpstr>
      <vt:lpstr>project – cards</vt:lpstr>
      <vt:lpstr>project – users - db</vt:lpstr>
      <vt:lpstr>project – cards - db</vt:lpstr>
      <vt:lpstr>how to create NodeJS express project</vt:lpstr>
      <vt:lpstr>NodeJS</vt:lpstr>
      <vt:lpstr>NodeJS</vt:lpstr>
      <vt:lpstr>blocking code</vt:lpstr>
      <vt:lpstr>async vs sync</vt:lpstr>
      <vt:lpstr>REST - CRUD</vt:lpstr>
      <vt:lpstr>Nodemon</vt:lpstr>
      <vt:lpstr>TK 1</vt:lpstr>
      <vt:lpstr>MVC</vt:lpstr>
      <vt:lpstr>TK apis</vt:lpstr>
      <vt:lpstr>create new api</vt:lpstr>
      <vt:lpstr>create new api - connect</vt:lpstr>
      <vt:lpstr>TK</vt:lpstr>
      <vt:lpstr>Qparams</vt:lpstr>
      <vt:lpstr>TK</vt:lpstr>
      <vt:lpstr>params</vt:lpstr>
      <vt:lpstr>params</vt:lpstr>
      <vt:lpstr>Qparams vs params</vt:lpstr>
      <vt:lpstr>Qparams and params mix</vt:lpstr>
      <vt:lpstr>body and params mix</vt:lpstr>
      <vt:lpstr>chalk</vt:lpstr>
      <vt:lpstr>DOTENV</vt:lpstr>
      <vt:lpstr>Mongoose</vt:lpstr>
      <vt:lpstr>get animal by id</vt:lpstr>
      <vt:lpstr>signup</vt:lpstr>
      <vt:lpstr>signup</vt:lpstr>
      <vt:lpstr>Joi</vt:lpstr>
      <vt:lpstr>Joi – validate email</vt:lpstr>
      <vt:lpstr>Joi – validate password</vt:lpstr>
      <vt:lpstr>Joi – validate password</vt:lpstr>
      <vt:lpstr>Joi – validate password</vt:lpstr>
      <vt:lpstr>login</vt:lpstr>
      <vt:lpstr>login</vt:lpstr>
      <vt:lpstr>Forget password</vt:lpstr>
      <vt:lpstr>nodemailer</vt:lpstr>
      <vt:lpstr>TK</vt:lpstr>
      <vt:lpstr>TK</vt:lpstr>
      <vt:lpstr>Reset password</vt:lpstr>
      <vt:lpstr>2 way encryption</vt:lpstr>
      <vt:lpstr>crypto</vt:lpstr>
      <vt:lpstr>crypto - encrypt</vt:lpstr>
      <vt:lpstr>crypto - decrypt</vt:lpstr>
      <vt:lpstr>products - apis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23 1313</dc:creator>
  <cp:lastModifiedBy>23 1313</cp:lastModifiedBy>
  <cp:revision>70</cp:revision>
  <dcterms:created xsi:type="dcterms:W3CDTF">2022-07-25T06:07:59Z</dcterms:created>
  <dcterms:modified xsi:type="dcterms:W3CDTF">2022-08-15T06:17:24Z</dcterms:modified>
</cp:coreProperties>
</file>