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ocomat Pro Bold" panose="020B0604020202020204" charset="0"/>
      <p:regular r:id="rId9"/>
    </p:embeddedFont>
    <p:embeddedFont>
      <p:font typeface="Cocomat Pro Heavy" panose="020B0604020202020204" charset="0"/>
      <p:regular r:id="rId10"/>
    </p:embeddedFont>
    <p:embeddedFont>
      <p:font typeface="Noto Sans" panose="020B0502040504020204" pitchFamily="34" charset="0"/>
      <p:regular r:id="rId11"/>
    </p:embeddedFont>
    <p:embeddedFont>
      <p:font typeface="Noto Sans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6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9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5143500"/>
            <a:ext cx="14263463" cy="11957730"/>
            <a:chOff x="0" y="0"/>
            <a:chExt cx="1142785" cy="958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42785" cy="958050"/>
            </a:xfrm>
            <a:custGeom>
              <a:avLst/>
              <a:gdLst/>
              <a:ahLst/>
              <a:cxnLst/>
              <a:rect l="l" t="t" r="r" b="b"/>
              <a:pathLst>
                <a:path w="1142785" h="958050">
                  <a:moveTo>
                    <a:pt x="571392" y="0"/>
                  </a:moveTo>
                  <a:cubicBezTo>
                    <a:pt x="255821" y="0"/>
                    <a:pt x="0" y="214467"/>
                    <a:pt x="0" y="479025"/>
                  </a:cubicBezTo>
                  <a:cubicBezTo>
                    <a:pt x="0" y="743583"/>
                    <a:pt x="255821" y="958050"/>
                    <a:pt x="571392" y="958050"/>
                  </a:cubicBezTo>
                  <a:cubicBezTo>
                    <a:pt x="886964" y="958050"/>
                    <a:pt x="1142785" y="743583"/>
                    <a:pt x="1142785" y="479025"/>
                  </a:cubicBezTo>
                  <a:cubicBezTo>
                    <a:pt x="1142785" y="214467"/>
                    <a:pt x="886964" y="0"/>
                    <a:pt x="571392" y="0"/>
                  </a:cubicBezTo>
                  <a:close/>
                </a:path>
              </a:pathLst>
            </a:custGeom>
            <a:solidFill>
              <a:srgbClr val="62A2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07136" y="42192"/>
              <a:ext cx="928513" cy="826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84088" y="847725"/>
            <a:ext cx="11515924" cy="1515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41"/>
              </a:lnSpc>
              <a:spcBef>
                <a:spcPct val="0"/>
              </a:spcBef>
            </a:pPr>
            <a:r>
              <a:rPr lang="en-US" sz="8743" b="1">
                <a:solidFill>
                  <a:srgbClr val="FFFFFF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EXPLICACIÓN  DEL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-964948" y="-934651"/>
            <a:ext cx="2300987" cy="230098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A2E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067556" y="748419"/>
            <a:ext cx="8790161" cy="8790161"/>
          </a:xfrm>
          <a:custGeom>
            <a:avLst/>
            <a:gdLst/>
            <a:ahLst/>
            <a:cxnLst/>
            <a:rect l="l" t="t" r="r" b="b"/>
            <a:pathLst>
              <a:path w="8790161" h="8790161">
                <a:moveTo>
                  <a:pt x="0" y="0"/>
                </a:moveTo>
                <a:lnTo>
                  <a:pt x="8790162" y="0"/>
                </a:lnTo>
                <a:lnTo>
                  <a:pt x="8790162" y="8790162"/>
                </a:lnTo>
                <a:lnTo>
                  <a:pt x="0" y="8790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2501306"/>
            <a:ext cx="9475241" cy="4138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424"/>
              </a:lnSpc>
              <a:spcBef>
                <a:spcPct val="0"/>
              </a:spcBef>
            </a:pPr>
            <a:r>
              <a:rPr lang="en-US" sz="11731" b="1">
                <a:solidFill>
                  <a:srgbClr val="FFFFFF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JUEGO DEL AHORCADO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3163" y="8505230"/>
            <a:ext cx="7840837" cy="648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17"/>
              </a:lnSpc>
            </a:pPr>
            <a:r>
              <a:rPr lang="en-US" sz="3726" spc="234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Presentado por Angel Ramirez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9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91693" y="2306603"/>
            <a:ext cx="8588766" cy="95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37"/>
              </a:lnSpc>
              <a:spcBef>
                <a:spcPct val="0"/>
              </a:spcBef>
            </a:pPr>
            <a:r>
              <a:rPr lang="en-US" sz="5455" b="1">
                <a:solidFill>
                  <a:srgbClr val="FFFFFF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CONTENIDO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60490" y="4625501"/>
            <a:ext cx="1385005" cy="1451620"/>
            <a:chOff x="0" y="0"/>
            <a:chExt cx="812800" cy="8518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51893"/>
            </a:xfrm>
            <a:custGeom>
              <a:avLst/>
              <a:gdLst/>
              <a:ahLst/>
              <a:cxnLst/>
              <a:rect l="l" t="t" r="r" b="b"/>
              <a:pathLst>
                <a:path w="812800" h="851893">
                  <a:moveTo>
                    <a:pt x="406400" y="0"/>
                  </a:moveTo>
                  <a:cubicBezTo>
                    <a:pt x="181951" y="0"/>
                    <a:pt x="0" y="190703"/>
                    <a:pt x="0" y="425947"/>
                  </a:cubicBezTo>
                  <a:cubicBezTo>
                    <a:pt x="0" y="661191"/>
                    <a:pt x="181951" y="851893"/>
                    <a:pt x="406400" y="851893"/>
                  </a:cubicBezTo>
                  <a:cubicBezTo>
                    <a:pt x="630849" y="851893"/>
                    <a:pt x="812800" y="661191"/>
                    <a:pt x="812800" y="425947"/>
                  </a:cubicBezTo>
                  <a:cubicBezTo>
                    <a:pt x="812800" y="19070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0949A"/>
            </a:solidFill>
            <a:ln w="38100" cap="sq">
              <a:solidFill>
                <a:srgbClr val="62A2E3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22715"/>
              <a:ext cx="660400" cy="749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0"/>
                </a:lnSpc>
              </a:pPr>
              <a:r>
                <a:rPr lang="en-US" sz="2993" b="1">
                  <a:solidFill>
                    <a:srgbClr val="FFFFFF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01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424065" y="4625501"/>
            <a:ext cx="1385005" cy="1451620"/>
            <a:chOff x="0" y="0"/>
            <a:chExt cx="812800" cy="8518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51893"/>
            </a:xfrm>
            <a:custGeom>
              <a:avLst/>
              <a:gdLst/>
              <a:ahLst/>
              <a:cxnLst/>
              <a:rect l="l" t="t" r="r" b="b"/>
              <a:pathLst>
                <a:path w="812800" h="851893">
                  <a:moveTo>
                    <a:pt x="406400" y="0"/>
                  </a:moveTo>
                  <a:cubicBezTo>
                    <a:pt x="181951" y="0"/>
                    <a:pt x="0" y="190703"/>
                    <a:pt x="0" y="425947"/>
                  </a:cubicBezTo>
                  <a:cubicBezTo>
                    <a:pt x="0" y="661191"/>
                    <a:pt x="181951" y="851893"/>
                    <a:pt x="406400" y="851893"/>
                  </a:cubicBezTo>
                  <a:cubicBezTo>
                    <a:pt x="630849" y="851893"/>
                    <a:pt x="812800" y="661191"/>
                    <a:pt x="812800" y="425947"/>
                  </a:cubicBezTo>
                  <a:cubicBezTo>
                    <a:pt x="812800" y="19070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0949A"/>
            </a:solidFill>
            <a:ln w="38100" cap="sq">
              <a:solidFill>
                <a:srgbClr val="62A2E3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22715"/>
              <a:ext cx="660400" cy="749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0"/>
                </a:lnSpc>
              </a:pPr>
              <a:r>
                <a:rPr lang="en-US" sz="2993" b="1">
                  <a:solidFill>
                    <a:srgbClr val="FFFFFF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02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682578" y="4625501"/>
            <a:ext cx="1385005" cy="1451620"/>
            <a:chOff x="0" y="0"/>
            <a:chExt cx="812800" cy="8518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51893"/>
            </a:xfrm>
            <a:custGeom>
              <a:avLst/>
              <a:gdLst/>
              <a:ahLst/>
              <a:cxnLst/>
              <a:rect l="l" t="t" r="r" b="b"/>
              <a:pathLst>
                <a:path w="812800" h="851893">
                  <a:moveTo>
                    <a:pt x="406400" y="0"/>
                  </a:moveTo>
                  <a:cubicBezTo>
                    <a:pt x="181951" y="0"/>
                    <a:pt x="0" y="190703"/>
                    <a:pt x="0" y="425947"/>
                  </a:cubicBezTo>
                  <a:cubicBezTo>
                    <a:pt x="0" y="661191"/>
                    <a:pt x="181951" y="851893"/>
                    <a:pt x="406400" y="851893"/>
                  </a:cubicBezTo>
                  <a:cubicBezTo>
                    <a:pt x="630849" y="851893"/>
                    <a:pt x="812800" y="661191"/>
                    <a:pt x="812800" y="425947"/>
                  </a:cubicBezTo>
                  <a:cubicBezTo>
                    <a:pt x="812800" y="19070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0949A"/>
            </a:solidFill>
            <a:ln w="38100" cap="sq">
              <a:solidFill>
                <a:srgbClr val="62A2E3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22715"/>
              <a:ext cx="660400" cy="749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0"/>
                </a:lnSpc>
              </a:pPr>
              <a:r>
                <a:rPr lang="en-US" sz="2993" b="1">
                  <a:solidFill>
                    <a:srgbClr val="FFFFFF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03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941091" y="4625501"/>
            <a:ext cx="1385005" cy="1451620"/>
            <a:chOff x="0" y="0"/>
            <a:chExt cx="812800" cy="85189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51893"/>
            </a:xfrm>
            <a:custGeom>
              <a:avLst/>
              <a:gdLst/>
              <a:ahLst/>
              <a:cxnLst/>
              <a:rect l="l" t="t" r="r" b="b"/>
              <a:pathLst>
                <a:path w="812800" h="851893">
                  <a:moveTo>
                    <a:pt x="406400" y="0"/>
                  </a:moveTo>
                  <a:cubicBezTo>
                    <a:pt x="181951" y="0"/>
                    <a:pt x="0" y="190703"/>
                    <a:pt x="0" y="425947"/>
                  </a:cubicBezTo>
                  <a:cubicBezTo>
                    <a:pt x="0" y="661191"/>
                    <a:pt x="181951" y="851893"/>
                    <a:pt x="406400" y="851893"/>
                  </a:cubicBezTo>
                  <a:cubicBezTo>
                    <a:pt x="630849" y="851893"/>
                    <a:pt x="812800" y="661191"/>
                    <a:pt x="812800" y="425947"/>
                  </a:cubicBezTo>
                  <a:cubicBezTo>
                    <a:pt x="812800" y="19070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0949A"/>
            </a:solidFill>
            <a:ln w="38100" cap="sq">
              <a:solidFill>
                <a:srgbClr val="62A2E3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22715"/>
              <a:ext cx="660400" cy="7493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0"/>
                </a:lnSpc>
              </a:pPr>
              <a:r>
                <a:rPr lang="en-US" sz="2993" b="1">
                  <a:solidFill>
                    <a:srgbClr val="FFFFFF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04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1843573" y="-2585655"/>
            <a:ext cx="5462763" cy="546276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A2E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6135112" y="1015317"/>
            <a:ext cx="1126451" cy="1089841"/>
          </a:xfrm>
          <a:custGeom>
            <a:avLst/>
            <a:gdLst/>
            <a:ahLst/>
            <a:cxnLst/>
            <a:rect l="l" t="t" r="r" b="b"/>
            <a:pathLst>
              <a:path w="1126451" h="1089841">
                <a:moveTo>
                  <a:pt x="0" y="0"/>
                </a:moveTo>
                <a:lnTo>
                  <a:pt x="1126451" y="0"/>
                </a:lnTo>
                <a:lnTo>
                  <a:pt x="1126451" y="1089841"/>
                </a:lnTo>
                <a:lnTo>
                  <a:pt x="0" y="10898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7872452" y="2058703"/>
            <a:ext cx="15327703" cy="8630463"/>
          </a:xfrm>
          <a:custGeom>
            <a:avLst/>
            <a:gdLst/>
            <a:ahLst/>
            <a:cxnLst/>
            <a:rect l="l" t="t" r="r" b="b"/>
            <a:pathLst>
              <a:path w="15327703" h="8630463">
                <a:moveTo>
                  <a:pt x="0" y="0"/>
                </a:moveTo>
                <a:lnTo>
                  <a:pt x="15327702" y="0"/>
                </a:lnTo>
                <a:lnTo>
                  <a:pt x="15327702" y="8630464"/>
                </a:lnTo>
                <a:lnTo>
                  <a:pt x="0" y="86304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0220734" y="6162119"/>
            <a:ext cx="2825719" cy="991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0"/>
              </a:lnSpc>
            </a:pPr>
            <a:r>
              <a:rPr lang="en-US" sz="2821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Diagrama de </a:t>
            </a:r>
            <a:r>
              <a:rPr lang="en-US" sz="2821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fujo</a:t>
            </a:r>
            <a:r>
              <a:rPr lang="en-US" sz="2821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40134" y="6162119"/>
            <a:ext cx="2825719" cy="96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0"/>
              </a:lnSpc>
            </a:pPr>
            <a:r>
              <a:rPr lang="en-US" sz="282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Desarrollo del tema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703708" y="6162119"/>
            <a:ext cx="2825719" cy="96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0"/>
              </a:lnSpc>
            </a:pPr>
            <a:r>
              <a:rPr lang="en-US" sz="282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Análisis del software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962221" y="6162119"/>
            <a:ext cx="2825719" cy="471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0"/>
              </a:lnSpc>
            </a:pPr>
            <a:r>
              <a:rPr lang="en-US" sz="282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Resultados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9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38123" y="2061695"/>
            <a:ext cx="13211754" cy="6163610"/>
            <a:chOff x="0" y="0"/>
            <a:chExt cx="4730473" cy="2206882"/>
          </a:xfrm>
        </p:grpSpPr>
        <p:sp>
          <p:nvSpPr>
            <p:cNvPr id="3" name="Freeform 3"/>
            <p:cNvSpPr/>
            <p:nvPr/>
          </p:nvSpPr>
          <p:spPr>
            <a:xfrm>
              <a:off x="80010" y="80010"/>
              <a:ext cx="4637763" cy="2114172"/>
            </a:xfrm>
            <a:custGeom>
              <a:avLst/>
              <a:gdLst/>
              <a:ahLst/>
              <a:cxnLst/>
              <a:rect l="l" t="t" r="r" b="b"/>
              <a:pathLst>
                <a:path w="4637763" h="2114172">
                  <a:moveTo>
                    <a:pt x="0" y="2059563"/>
                  </a:moveTo>
                  <a:lnTo>
                    <a:pt x="0" y="2114172"/>
                  </a:lnTo>
                  <a:lnTo>
                    <a:pt x="4637763" y="2114172"/>
                  </a:lnTo>
                  <a:lnTo>
                    <a:pt x="4637763" y="0"/>
                  </a:lnTo>
                  <a:lnTo>
                    <a:pt x="4583153" y="0"/>
                  </a:lnTo>
                  <a:lnTo>
                    <a:pt x="4583153" y="2059563"/>
                  </a:lnTo>
                  <a:close/>
                </a:path>
              </a:pathLst>
            </a:custGeom>
            <a:solidFill>
              <a:srgbClr val="90949A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7310" y="67310"/>
              <a:ext cx="4663163" cy="2139572"/>
            </a:xfrm>
            <a:custGeom>
              <a:avLst/>
              <a:gdLst/>
              <a:ahLst/>
              <a:cxnLst/>
              <a:rect l="l" t="t" r="r" b="b"/>
              <a:pathLst>
                <a:path w="4663163" h="2139572">
                  <a:moveTo>
                    <a:pt x="4595853" y="0"/>
                  </a:moveTo>
                  <a:lnTo>
                    <a:pt x="4595853" y="12700"/>
                  </a:lnTo>
                  <a:lnTo>
                    <a:pt x="4650463" y="12700"/>
                  </a:lnTo>
                  <a:lnTo>
                    <a:pt x="4650463" y="2126872"/>
                  </a:lnTo>
                  <a:lnTo>
                    <a:pt x="12700" y="2126872"/>
                  </a:lnTo>
                  <a:lnTo>
                    <a:pt x="12700" y="2072263"/>
                  </a:lnTo>
                  <a:lnTo>
                    <a:pt x="0" y="2072263"/>
                  </a:lnTo>
                  <a:lnTo>
                    <a:pt x="0" y="2139572"/>
                  </a:lnTo>
                  <a:lnTo>
                    <a:pt x="4663163" y="2139572"/>
                  </a:lnTo>
                  <a:lnTo>
                    <a:pt x="4663163" y="0"/>
                  </a:lnTo>
                  <a:close/>
                </a:path>
              </a:pathLst>
            </a:custGeom>
            <a:solidFill>
              <a:srgbClr val="90949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4637763" cy="2114173"/>
            </a:xfrm>
            <a:custGeom>
              <a:avLst/>
              <a:gdLst/>
              <a:ahLst/>
              <a:cxnLst/>
              <a:rect l="l" t="t" r="r" b="b"/>
              <a:pathLst>
                <a:path w="4637763" h="2114173">
                  <a:moveTo>
                    <a:pt x="0" y="0"/>
                  </a:moveTo>
                  <a:lnTo>
                    <a:pt x="4637763" y="0"/>
                  </a:lnTo>
                  <a:lnTo>
                    <a:pt x="4637763" y="2114173"/>
                  </a:lnTo>
                  <a:lnTo>
                    <a:pt x="0" y="21141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4663163" cy="2139573"/>
            </a:xfrm>
            <a:custGeom>
              <a:avLst/>
              <a:gdLst/>
              <a:ahLst/>
              <a:cxnLst/>
              <a:rect l="l" t="t" r="r" b="b"/>
              <a:pathLst>
                <a:path w="4663163" h="2139573">
                  <a:moveTo>
                    <a:pt x="80010" y="2139573"/>
                  </a:moveTo>
                  <a:lnTo>
                    <a:pt x="4663163" y="2139573"/>
                  </a:lnTo>
                  <a:lnTo>
                    <a:pt x="4663163" y="80010"/>
                  </a:lnTo>
                  <a:lnTo>
                    <a:pt x="4663163" y="67310"/>
                  </a:lnTo>
                  <a:lnTo>
                    <a:pt x="4663163" y="0"/>
                  </a:lnTo>
                  <a:lnTo>
                    <a:pt x="0" y="0"/>
                  </a:lnTo>
                  <a:lnTo>
                    <a:pt x="0" y="2139573"/>
                  </a:lnTo>
                  <a:lnTo>
                    <a:pt x="67310" y="2139573"/>
                  </a:lnTo>
                  <a:lnTo>
                    <a:pt x="80010" y="2139573"/>
                  </a:lnTo>
                  <a:close/>
                  <a:moveTo>
                    <a:pt x="12700" y="12700"/>
                  </a:moveTo>
                  <a:lnTo>
                    <a:pt x="4650463" y="12700"/>
                  </a:lnTo>
                  <a:lnTo>
                    <a:pt x="4650463" y="2126873"/>
                  </a:lnTo>
                  <a:lnTo>
                    <a:pt x="12700" y="2126873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90949A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6135112" y="1015317"/>
            <a:ext cx="1126451" cy="1089841"/>
          </a:xfrm>
          <a:custGeom>
            <a:avLst/>
            <a:gdLst/>
            <a:ahLst/>
            <a:cxnLst/>
            <a:rect l="l" t="t" r="r" b="b"/>
            <a:pathLst>
              <a:path w="1126451" h="1089841">
                <a:moveTo>
                  <a:pt x="0" y="0"/>
                </a:moveTo>
                <a:lnTo>
                  <a:pt x="1126451" y="0"/>
                </a:lnTo>
                <a:lnTo>
                  <a:pt x="1126451" y="1089841"/>
                </a:lnTo>
                <a:lnTo>
                  <a:pt x="0" y="10898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839964" y="2660772"/>
            <a:ext cx="3340088" cy="4783980"/>
          </a:xfrm>
          <a:custGeom>
            <a:avLst/>
            <a:gdLst/>
            <a:ahLst/>
            <a:cxnLst/>
            <a:rect l="l" t="t" r="r" b="b"/>
            <a:pathLst>
              <a:path w="3340088" h="4783980">
                <a:moveTo>
                  <a:pt x="0" y="0"/>
                </a:moveTo>
                <a:lnTo>
                  <a:pt x="3340088" y="0"/>
                </a:lnTo>
                <a:lnTo>
                  <a:pt x="3340088" y="4783980"/>
                </a:lnTo>
                <a:lnTo>
                  <a:pt x="0" y="47839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903336" y="2028958"/>
            <a:ext cx="8431301" cy="225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47"/>
              </a:lnSpc>
              <a:spcBef>
                <a:spcPct val="0"/>
              </a:spcBef>
            </a:pPr>
            <a:r>
              <a:rPr lang="en-US" sz="6391" b="1">
                <a:solidFill>
                  <a:srgbClr val="4F8FD1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DESARROLLO DEL TEMA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03336" y="4559616"/>
            <a:ext cx="8431301" cy="196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874"/>
              </a:lnSpc>
              <a:spcBef>
                <a:spcPct val="0"/>
              </a:spcBef>
            </a:pPr>
            <a:r>
              <a:rPr lang="en-US" sz="2767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El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egimos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el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 juego del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ahorcado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porque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permite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integrar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estructuras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como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listas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tuplas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 y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diccionarios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además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 de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aplicar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programación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orientada</a:t>
            </a:r>
            <a:r>
              <a:rPr lang="en-US" sz="2767" u="none" strike="noStrike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 a </a:t>
            </a:r>
            <a:r>
              <a:rPr lang="en-US" sz="2767" u="none" strike="noStrike" dirty="0" err="1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objetos</a:t>
            </a:r>
            <a:r>
              <a:rPr lang="en-US" sz="2767" dirty="0">
                <a:solidFill>
                  <a:srgbClr val="0E0722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 lang="en-US" sz="2767" u="none" strike="noStrike" dirty="0">
              <a:solidFill>
                <a:srgbClr val="0E072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9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856925" y="6662293"/>
            <a:ext cx="12549976" cy="12663776"/>
            <a:chOff x="0" y="0"/>
            <a:chExt cx="812800" cy="8201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A2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9266"/>
              <a:ext cx="660400" cy="714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905303" y="3636533"/>
            <a:ext cx="1169131" cy="1160363"/>
          </a:xfrm>
          <a:custGeom>
            <a:avLst/>
            <a:gdLst/>
            <a:ahLst/>
            <a:cxnLst/>
            <a:rect l="l" t="t" r="r" b="b"/>
            <a:pathLst>
              <a:path w="1169131" h="1160363">
                <a:moveTo>
                  <a:pt x="0" y="0"/>
                </a:moveTo>
                <a:lnTo>
                  <a:pt x="1169131" y="0"/>
                </a:lnTo>
                <a:lnTo>
                  <a:pt x="1169131" y="1160363"/>
                </a:lnTo>
                <a:lnTo>
                  <a:pt x="0" y="1160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905303" y="5463646"/>
            <a:ext cx="1169131" cy="1160363"/>
          </a:xfrm>
          <a:custGeom>
            <a:avLst/>
            <a:gdLst/>
            <a:ahLst/>
            <a:cxnLst/>
            <a:rect l="l" t="t" r="r" b="b"/>
            <a:pathLst>
              <a:path w="1169131" h="1160363">
                <a:moveTo>
                  <a:pt x="0" y="0"/>
                </a:moveTo>
                <a:lnTo>
                  <a:pt x="1169131" y="0"/>
                </a:lnTo>
                <a:lnTo>
                  <a:pt x="1169131" y="1160363"/>
                </a:lnTo>
                <a:lnTo>
                  <a:pt x="0" y="1160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905303" y="7291704"/>
            <a:ext cx="1169131" cy="1160363"/>
          </a:xfrm>
          <a:custGeom>
            <a:avLst/>
            <a:gdLst/>
            <a:ahLst/>
            <a:cxnLst/>
            <a:rect l="l" t="t" r="r" b="b"/>
            <a:pathLst>
              <a:path w="1169131" h="1160363">
                <a:moveTo>
                  <a:pt x="0" y="0"/>
                </a:moveTo>
                <a:lnTo>
                  <a:pt x="1169131" y="0"/>
                </a:lnTo>
                <a:lnTo>
                  <a:pt x="1169131" y="1160362"/>
                </a:lnTo>
                <a:lnTo>
                  <a:pt x="0" y="1160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5212158" y="-2406548"/>
            <a:ext cx="4769843" cy="4813095"/>
            <a:chOff x="0" y="0"/>
            <a:chExt cx="812800" cy="8201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A2E3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9266"/>
              <a:ext cx="660400" cy="714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018718" y="8617062"/>
            <a:ext cx="1126451" cy="1089841"/>
          </a:xfrm>
          <a:custGeom>
            <a:avLst/>
            <a:gdLst/>
            <a:ahLst/>
            <a:cxnLst/>
            <a:rect l="l" t="t" r="r" b="b"/>
            <a:pathLst>
              <a:path w="1126451" h="1089841">
                <a:moveTo>
                  <a:pt x="0" y="0"/>
                </a:moveTo>
                <a:lnTo>
                  <a:pt x="1126451" y="0"/>
                </a:lnTo>
                <a:lnTo>
                  <a:pt x="1126451" y="1089841"/>
                </a:lnTo>
                <a:lnTo>
                  <a:pt x="0" y="1089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357367" y="2406548"/>
            <a:ext cx="8774351" cy="8774351"/>
          </a:xfrm>
          <a:custGeom>
            <a:avLst/>
            <a:gdLst/>
            <a:ahLst/>
            <a:cxnLst/>
            <a:rect l="l" t="t" r="r" b="b"/>
            <a:pathLst>
              <a:path w="8774351" h="8774351">
                <a:moveTo>
                  <a:pt x="0" y="0"/>
                </a:moveTo>
                <a:lnTo>
                  <a:pt x="8774352" y="0"/>
                </a:lnTo>
                <a:lnTo>
                  <a:pt x="8774352" y="8774351"/>
                </a:lnTo>
                <a:lnTo>
                  <a:pt x="0" y="87743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905303" y="1341406"/>
            <a:ext cx="5757295" cy="18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4"/>
              </a:lnSpc>
              <a:spcBef>
                <a:spcPct val="0"/>
              </a:spcBef>
            </a:pPr>
            <a:r>
              <a:rPr lang="en-US" sz="5395" b="1">
                <a:solidFill>
                  <a:srgbClr val="FFFFFF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ANALISIS DE SOFTWARE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72284" y="3923163"/>
            <a:ext cx="7746434" cy="388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279"/>
              </a:lnSpc>
              <a:spcBef>
                <a:spcPct val="0"/>
              </a:spcBef>
            </a:pPr>
            <a:r>
              <a:rPr lang="en-US" sz="2342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El software organiza la lógica del juego en una clase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905303" y="3614593"/>
            <a:ext cx="1023363" cy="119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67"/>
              </a:lnSpc>
              <a:spcBef>
                <a:spcPct val="0"/>
              </a:spcBef>
            </a:pPr>
            <a:r>
              <a:rPr lang="en-US" sz="6905" b="1">
                <a:solidFill>
                  <a:srgbClr val="FFFFFF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05303" y="5441705"/>
            <a:ext cx="1023363" cy="119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67"/>
              </a:lnSpc>
              <a:spcBef>
                <a:spcPct val="0"/>
              </a:spcBef>
            </a:pPr>
            <a:r>
              <a:rPr lang="en-US" sz="6905" b="1">
                <a:solidFill>
                  <a:srgbClr val="FFFFFF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905303" y="7269763"/>
            <a:ext cx="1023363" cy="119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67"/>
              </a:lnSpc>
              <a:spcBef>
                <a:spcPct val="0"/>
              </a:spcBef>
            </a:pPr>
            <a:r>
              <a:rPr lang="en-US" sz="6905" b="1">
                <a:solidFill>
                  <a:srgbClr val="FFFFFF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272284" y="5546480"/>
            <a:ext cx="7746434" cy="744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2999"/>
              </a:lnSpc>
              <a:spcBef>
                <a:spcPct val="0"/>
              </a:spcBef>
            </a:pPr>
            <a:r>
              <a:rPr lang="en-US" sz="2142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U</a:t>
            </a:r>
            <a:r>
              <a:rPr lang="en-US" sz="2142" u="none" strike="noStrike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samos</a:t>
            </a:r>
            <a:r>
              <a:rPr lang="en-US" sz="2142" u="none" strike="noStrike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un </a:t>
            </a:r>
            <a:r>
              <a:rPr lang="en-US" sz="2142" u="none" strike="noStrike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diccionario</a:t>
            </a:r>
            <a:r>
              <a:rPr lang="en-US" sz="2142" u="none" strike="noStrike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para </a:t>
            </a:r>
            <a:r>
              <a:rPr lang="en-US" sz="2142" u="none" strike="noStrike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manejar</a:t>
            </a:r>
            <a:r>
              <a:rPr lang="en-US" sz="2142" u="none" strike="noStrike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142" u="none" strike="noStrike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el</a:t>
            </a:r>
            <a:r>
              <a:rPr lang="en-US" sz="2142" u="none" strike="noStrike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142" u="none" strike="noStrike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estado</a:t>
            </a:r>
            <a:r>
              <a:rPr lang="en-US" sz="2142" u="none" strike="noStrike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del juego, lo que </a:t>
            </a:r>
            <a:r>
              <a:rPr lang="en-US" sz="2142" u="none" strike="noStrike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nos</a:t>
            </a:r>
            <a:r>
              <a:rPr lang="en-US" sz="2142" u="none" strike="noStrike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142" u="none" strike="noStrike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permitió</a:t>
            </a:r>
            <a:r>
              <a:rPr lang="en-US" sz="2142" u="none" strike="noStrike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142" u="none" strike="noStrike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identificar</a:t>
            </a:r>
            <a:r>
              <a:rPr lang="en-US" sz="2142" u="none" strike="noStrike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142" u="none" strike="noStrike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patrones</a:t>
            </a:r>
            <a:r>
              <a:rPr lang="en-US" sz="2142" u="none" strike="noStrike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272284" y="7712323"/>
            <a:ext cx="7746434" cy="726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142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Est</a:t>
            </a:r>
            <a:r>
              <a:rPr lang="en-US" sz="2142" u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o facilita la escalabilidad y el mantenimiento del código.”</a:t>
            </a:r>
          </a:p>
          <a:p>
            <a:pPr marL="0" lvl="1" indent="0" algn="l">
              <a:lnSpc>
                <a:spcPts val="2999"/>
              </a:lnSpc>
              <a:spcBef>
                <a:spcPct val="0"/>
              </a:spcBef>
            </a:pPr>
            <a:endParaRPr lang="en-US" sz="2142" u="none" strike="noStrike">
              <a:solidFill>
                <a:srgbClr val="FFFFFF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9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382261">
            <a:off x="328696" y="2110179"/>
            <a:ext cx="9292029" cy="7196560"/>
          </a:xfrm>
          <a:custGeom>
            <a:avLst/>
            <a:gdLst/>
            <a:ahLst/>
            <a:cxnLst/>
            <a:rect l="l" t="t" r="r" b="b"/>
            <a:pathLst>
              <a:path w="9292029" h="7196560">
                <a:moveTo>
                  <a:pt x="0" y="0"/>
                </a:moveTo>
                <a:lnTo>
                  <a:pt x="9292029" y="0"/>
                </a:lnTo>
                <a:lnTo>
                  <a:pt x="9292029" y="7196560"/>
                </a:lnTo>
                <a:lnTo>
                  <a:pt x="0" y="7196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2382261">
            <a:off x="10455033" y="2110179"/>
            <a:ext cx="9292029" cy="7196560"/>
          </a:xfrm>
          <a:custGeom>
            <a:avLst/>
            <a:gdLst/>
            <a:ahLst/>
            <a:cxnLst/>
            <a:rect l="l" t="t" r="r" b="b"/>
            <a:pathLst>
              <a:path w="9292029" h="7196560">
                <a:moveTo>
                  <a:pt x="0" y="0"/>
                </a:moveTo>
                <a:lnTo>
                  <a:pt x="9292029" y="0"/>
                </a:lnTo>
                <a:lnTo>
                  <a:pt x="9292029" y="7196560"/>
                </a:lnTo>
                <a:lnTo>
                  <a:pt x="0" y="7196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>
            <a:off x="-1732540" y="-2377986"/>
            <a:ext cx="4769843" cy="4813095"/>
            <a:chOff x="0" y="0"/>
            <a:chExt cx="812800" cy="8201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A2E3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76200" y="29266"/>
              <a:ext cx="660400" cy="714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21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411633" y="8520448"/>
            <a:ext cx="4769843" cy="4813095"/>
            <a:chOff x="0" y="0"/>
            <a:chExt cx="812800" cy="8201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0949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9266"/>
              <a:ext cx="660400" cy="714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652506" y="352672"/>
            <a:ext cx="437231" cy="441196"/>
            <a:chOff x="0" y="0"/>
            <a:chExt cx="812800" cy="8201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0949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9266"/>
              <a:ext cx="660400" cy="714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45556" y="8520448"/>
            <a:ext cx="991649" cy="1000641"/>
            <a:chOff x="0" y="0"/>
            <a:chExt cx="812800" cy="82017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20170"/>
            </a:xfrm>
            <a:custGeom>
              <a:avLst/>
              <a:gdLst/>
              <a:ahLst/>
              <a:cxnLst/>
              <a:rect l="l" t="t" r="r" b="b"/>
              <a:pathLst>
                <a:path w="812800" h="820170">
                  <a:moveTo>
                    <a:pt x="406400" y="0"/>
                  </a:moveTo>
                  <a:cubicBezTo>
                    <a:pt x="181951" y="0"/>
                    <a:pt x="0" y="183601"/>
                    <a:pt x="0" y="410085"/>
                  </a:cubicBezTo>
                  <a:cubicBezTo>
                    <a:pt x="0" y="636569"/>
                    <a:pt x="181951" y="820170"/>
                    <a:pt x="406400" y="820170"/>
                  </a:cubicBezTo>
                  <a:cubicBezTo>
                    <a:pt x="630849" y="820170"/>
                    <a:pt x="812800" y="636569"/>
                    <a:pt x="812800" y="410085"/>
                  </a:cubicBezTo>
                  <a:cubicBezTo>
                    <a:pt x="812800" y="18360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0949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9266"/>
              <a:ext cx="660400" cy="714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6135112" y="1015317"/>
            <a:ext cx="1126451" cy="1089841"/>
          </a:xfrm>
          <a:custGeom>
            <a:avLst/>
            <a:gdLst/>
            <a:ahLst/>
            <a:cxnLst/>
            <a:rect l="l" t="t" r="r" b="b"/>
            <a:pathLst>
              <a:path w="1126451" h="1089841">
                <a:moveTo>
                  <a:pt x="0" y="0"/>
                </a:moveTo>
                <a:lnTo>
                  <a:pt x="1126451" y="0"/>
                </a:lnTo>
                <a:lnTo>
                  <a:pt x="1126451" y="1089841"/>
                </a:lnTo>
                <a:lnTo>
                  <a:pt x="0" y="10898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459557" y="2501538"/>
            <a:ext cx="2804395" cy="6519230"/>
          </a:xfrm>
          <a:custGeom>
            <a:avLst/>
            <a:gdLst/>
            <a:ahLst/>
            <a:cxnLst/>
            <a:rect l="l" t="t" r="r" b="b"/>
            <a:pathLst>
              <a:path w="2804395" h="6519230">
                <a:moveTo>
                  <a:pt x="0" y="0"/>
                </a:moveTo>
                <a:lnTo>
                  <a:pt x="2804396" y="0"/>
                </a:lnTo>
                <a:lnTo>
                  <a:pt x="2804396" y="6519231"/>
                </a:lnTo>
                <a:lnTo>
                  <a:pt x="0" y="65192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295" b="-1295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6330865" y="3599555"/>
            <a:ext cx="7193455" cy="5422066"/>
          </a:xfrm>
          <a:custGeom>
            <a:avLst/>
            <a:gdLst/>
            <a:ahLst/>
            <a:cxnLst/>
            <a:rect l="l" t="t" r="r" b="b"/>
            <a:pathLst>
              <a:path w="7193455" h="5422066">
                <a:moveTo>
                  <a:pt x="0" y="0"/>
                </a:moveTo>
                <a:lnTo>
                  <a:pt x="7193455" y="0"/>
                </a:lnTo>
                <a:lnTo>
                  <a:pt x="7193455" y="5422066"/>
                </a:lnTo>
                <a:lnTo>
                  <a:pt x="0" y="54220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703110" y="1493982"/>
            <a:ext cx="10813649" cy="95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37"/>
              </a:lnSpc>
              <a:spcBef>
                <a:spcPct val="0"/>
              </a:spcBef>
            </a:pPr>
            <a:r>
              <a:rPr lang="en-US" sz="5455" b="1">
                <a:solidFill>
                  <a:srgbClr val="FFFFFF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RESULTADOS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4300" y="4138128"/>
            <a:ext cx="2282829" cy="726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999"/>
              </a:lnSpc>
              <a:spcBef>
                <a:spcPct val="0"/>
              </a:spcBef>
            </a:pPr>
            <a:r>
              <a:rPr lang="en-US" sz="2142" b="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Interfaz del juego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395653" y="2701482"/>
            <a:ext cx="2282829" cy="726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999"/>
              </a:lnSpc>
              <a:spcBef>
                <a:spcPct val="0"/>
              </a:spcBef>
            </a:pPr>
            <a:r>
              <a:rPr lang="en-US" sz="2142" b="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Facmento del codigo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9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31790" y="-3825628"/>
            <a:ext cx="16449947" cy="16449947"/>
          </a:xfrm>
          <a:custGeom>
            <a:avLst/>
            <a:gdLst/>
            <a:ahLst/>
            <a:cxnLst/>
            <a:rect l="l" t="t" r="r" b="b"/>
            <a:pathLst>
              <a:path w="16449947" h="16449947">
                <a:moveTo>
                  <a:pt x="0" y="0"/>
                </a:moveTo>
                <a:lnTo>
                  <a:pt x="16449947" y="0"/>
                </a:lnTo>
                <a:lnTo>
                  <a:pt x="16449947" y="16449947"/>
                </a:lnTo>
                <a:lnTo>
                  <a:pt x="0" y="16449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950401" y="647597"/>
            <a:ext cx="7904478" cy="9304271"/>
            <a:chOff x="0" y="0"/>
            <a:chExt cx="2046345" cy="2408729"/>
          </a:xfrm>
        </p:grpSpPr>
        <p:sp>
          <p:nvSpPr>
            <p:cNvPr id="4" name="Freeform 4"/>
            <p:cNvSpPr/>
            <p:nvPr/>
          </p:nvSpPr>
          <p:spPr>
            <a:xfrm>
              <a:off x="80010" y="80010"/>
              <a:ext cx="1953635" cy="2316019"/>
            </a:xfrm>
            <a:custGeom>
              <a:avLst/>
              <a:gdLst/>
              <a:ahLst/>
              <a:cxnLst/>
              <a:rect l="l" t="t" r="r" b="b"/>
              <a:pathLst>
                <a:path w="1953635" h="2316019">
                  <a:moveTo>
                    <a:pt x="0" y="2261409"/>
                  </a:moveTo>
                  <a:lnTo>
                    <a:pt x="0" y="2316019"/>
                  </a:lnTo>
                  <a:lnTo>
                    <a:pt x="1953635" y="2316019"/>
                  </a:lnTo>
                  <a:lnTo>
                    <a:pt x="1953635" y="0"/>
                  </a:lnTo>
                  <a:lnTo>
                    <a:pt x="1899025" y="0"/>
                  </a:lnTo>
                  <a:lnTo>
                    <a:pt x="1899025" y="2261409"/>
                  </a:lnTo>
                  <a:close/>
                </a:path>
              </a:pathLst>
            </a:custGeom>
            <a:solidFill>
              <a:srgbClr val="90949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7310" y="67310"/>
              <a:ext cx="1979035" cy="2341419"/>
            </a:xfrm>
            <a:custGeom>
              <a:avLst/>
              <a:gdLst/>
              <a:ahLst/>
              <a:cxnLst/>
              <a:rect l="l" t="t" r="r" b="b"/>
              <a:pathLst>
                <a:path w="1979035" h="2341419">
                  <a:moveTo>
                    <a:pt x="1911725" y="0"/>
                  </a:moveTo>
                  <a:lnTo>
                    <a:pt x="1911725" y="12700"/>
                  </a:lnTo>
                  <a:lnTo>
                    <a:pt x="1966335" y="12700"/>
                  </a:lnTo>
                  <a:lnTo>
                    <a:pt x="1966335" y="2328719"/>
                  </a:lnTo>
                  <a:lnTo>
                    <a:pt x="12700" y="2328719"/>
                  </a:lnTo>
                  <a:lnTo>
                    <a:pt x="12700" y="2274109"/>
                  </a:lnTo>
                  <a:lnTo>
                    <a:pt x="0" y="2274109"/>
                  </a:lnTo>
                  <a:lnTo>
                    <a:pt x="0" y="2341419"/>
                  </a:lnTo>
                  <a:lnTo>
                    <a:pt x="1979035" y="2341419"/>
                  </a:lnTo>
                  <a:lnTo>
                    <a:pt x="1979035" y="0"/>
                  </a:lnTo>
                  <a:close/>
                </a:path>
              </a:pathLst>
            </a:custGeom>
            <a:solidFill>
              <a:srgbClr val="90949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12700" y="12700"/>
              <a:ext cx="1953635" cy="2316019"/>
            </a:xfrm>
            <a:custGeom>
              <a:avLst/>
              <a:gdLst/>
              <a:ahLst/>
              <a:cxnLst/>
              <a:rect l="l" t="t" r="r" b="b"/>
              <a:pathLst>
                <a:path w="1953635" h="2316019">
                  <a:moveTo>
                    <a:pt x="0" y="0"/>
                  </a:moveTo>
                  <a:lnTo>
                    <a:pt x="1953635" y="0"/>
                  </a:lnTo>
                  <a:lnTo>
                    <a:pt x="1953635" y="2316019"/>
                  </a:lnTo>
                  <a:lnTo>
                    <a:pt x="0" y="231601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1979035" cy="2341419"/>
            </a:xfrm>
            <a:custGeom>
              <a:avLst/>
              <a:gdLst/>
              <a:ahLst/>
              <a:cxnLst/>
              <a:rect l="l" t="t" r="r" b="b"/>
              <a:pathLst>
                <a:path w="1979035" h="2341419">
                  <a:moveTo>
                    <a:pt x="80010" y="2341419"/>
                  </a:moveTo>
                  <a:lnTo>
                    <a:pt x="1979035" y="2341419"/>
                  </a:lnTo>
                  <a:lnTo>
                    <a:pt x="1979035" y="80010"/>
                  </a:lnTo>
                  <a:lnTo>
                    <a:pt x="1979035" y="67310"/>
                  </a:lnTo>
                  <a:lnTo>
                    <a:pt x="1979035" y="0"/>
                  </a:lnTo>
                  <a:lnTo>
                    <a:pt x="0" y="0"/>
                  </a:lnTo>
                  <a:lnTo>
                    <a:pt x="0" y="2341419"/>
                  </a:lnTo>
                  <a:lnTo>
                    <a:pt x="67310" y="2341419"/>
                  </a:lnTo>
                  <a:lnTo>
                    <a:pt x="80010" y="2341419"/>
                  </a:lnTo>
                  <a:close/>
                  <a:moveTo>
                    <a:pt x="12700" y="12700"/>
                  </a:moveTo>
                  <a:lnTo>
                    <a:pt x="1966335" y="12700"/>
                  </a:lnTo>
                  <a:lnTo>
                    <a:pt x="1966335" y="2328719"/>
                  </a:lnTo>
                  <a:lnTo>
                    <a:pt x="12700" y="232871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90949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5976704" y="8252905"/>
            <a:ext cx="1698963" cy="169896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0949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427156" y="8622034"/>
            <a:ext cx="992977" cy="960706"/>
          </a:xfrm>
          <a:custGeom>
            <a:avLst/>
            <a:gdLst/>
            <a:ahLst/>
            <a:cxnLst/>
            <a:rect l="l" t="t" r="r" b="b"/>
            <a:pathLst>
              <a:path w="992977" h="960706">
                <a:moveTo>
                  <a:pt x="0" y="0"/>
                </a:moveTo>
                <a:lnTo>
                  <a:pt x="992978" y="0"/>
                </a:lnTo>
                <a:lnTo>
                  <a:pt x="992978" y="960705"/>
                </a:lnTo>
                <a:lnTo>
                  <a:pt x="0" y="9607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507493" y="450015"/>
            <a:ext cx="6132933" cy="9199400"/>
          </a:xfrm>
          <a:custGeom>
            <a:avLst/>
            <a:gdLst/>
            <a:ahLst/>
            <a:cxnLst/>
            <a:rect l="l" t="t" r="r" b="b"/>
            <a:pathLst>
              <a:path w="6132933" h="9199400">
                <a:moveTo>
                  <a:pt x="0" y="0"/>
                </a:moveTo>
                <a:lnTo>
                  <a:pt x="6132933" y="0"/>
                </a:lnTo>
                <a:lnTo>
                  <a:pt x="6132933" y="9199399"/>
                </a:lnTo>
                <a:lnTo>
                  <a:pt x="0" y="91993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0" y="-300107"/>
            <a:ext cx="5826451" cy="10849114"/>
          </a:xfrm>
          <a:custGeom>
            <a:avLst/>
            <a:gdLst/>
            <a:ahLst/>
            <a:cxnLst/>
            <a:rect l="l" t="t" r="r" b="b"/>
            <a:pathLst>
              <a:path w="5826451" h="10849114">
                <a:moveTo>
                  <a:pt x="0" y="0"/>
                </a:moveTo>
                <a:lnTo>
                  <a:pt x="5826451" y="0"/>
                </a:lnTo>
                <a:lnTo>
                  <a:pt x="5826451" y="10849114"/>
                </a:lnTo>
                <a:lnTo>
                  <a:pt x="0" y="108491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30699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47800" y="345240"/>
            <a:ext cx="5757295" cy="18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4"/>
              </a:lnSpc>
              <a:spcBef>
                <a:spcPct val="0"/>
              </a:spcBef>
            </a:pPr>
            <a:r>
              <a:rPr lang="en-US" sz="5395" b="1" dirty="0">
                <a:solidFill>
                  <a:srgbClr val="FFFFFF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DIAGRAMA DE FLUJO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94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64082" y="-885105"/>
            <a:ext cx="2300987" cy="230098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A2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101805" y="3024610"/>
            <a:ext cx="10116427" cy="3450940"/>
            <a:chOff x="0" y="0"/>
            <a:chExt cx="3494638" cy="1192099"/>
          </a:xfrm>
        </p:grpSpPr>
        <p:sp>
          <p:nvSpPr>
            <p:cNvPr id="6" name="Freeform 6"/>
            <p:cNvSpPr/>
            <p:nvPr/>
          </p:nvSpPr>
          <p:spPr>
            <a:xfrm>
              <a:off x="80010" y="80010"/>
              <a:ext cx="3401928" cy="1099389"/>
            </a:xfrm>
            <a:custGeom>
              <a:avLst/>
              <a:gdLst/>
              <a:ahLst/>
              <a:cxnLst/>
              <a:rect l="l" t="t" r="r" b="b"/>
              <a:pathLst>
                <a:path w="3401928" h="1099389">
                  <a:moveTo>
                    <a:pt x="0" y="1044779"/>
                  </a:moveTo>
                  <a:lnTo>
                    <a:pt x="0" y="1099389"/>
                  </a:lnTo>
                  <a:lnTo>
                    <a:pt x="3401928" y="1099389"/>
                  </a:lnTo>
                  <a:lnTo>
                    <a:pt x="3401928" y="0"/>
                  </a:lnTo>
                  <a:lnTo>
                    <a:pt x="3347318" y="0"/>
                  </a:lnTo>
                  <a:lnTo>
                    <a:pt x="3347318" y="1044779"/>
                  </a:lnTo>
                  <a:close/>
                </a:path>
              </a:pathLst>
            </a:custGeom>
            <a:solidFill>
              <a:srgbClr val="90949A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7310" y="67310"/>
              <a:ext cx="3427328" cy="1124789"/>
            </a:xfrm>
            <a:custGeom>
              <a:avLst/>
              <a:gdLst/>
              <a:ahLst/>
              <a:cxnLst/>
              <a:rect l="l" t="t" r="r" b="b"/>
              <a:pathLst>
                <a:path w="3427328" h="1124789">
                  <a:moveTo>
                    <a:pt x="3360018" y="0"/>
                  </a:moveTo>
                  <a:lnTo>
                    <a:pt x="3360018" y="12700"/>
                  </a:lnTo>
                  <a:lnTo>
                    <a:pt x="3414628" y="12700"/>
                  </a:lnTo>
                  <a:lnTo>
                    <a:pt x="3414628" y="1112089"/>
                  </a:lnTo>
                  <a:lnTo>
                    <a:pt x="12700" y="1112089"/>
                  </a:lnTo>
                  <a:lnTo>
                    <a:pt x="12700" y="1057479"/>
                  </a:lnTo>
                  <a:lnTo>
                    <a:pt x="0" y="1057479"/>
                  </a:lnTo>
                  <a:lnTo>
                    <a:pt x="0" y="1124789"/>
                  </a:lnTo>
                  <a:lnTo>
                    <a:pt x="3427328" y="1124789"/>
                  </a:lnTo>
                  <a:lnTo>
                    <a:pt x="3427328" y="0"/>
                  </a:lnTo>
                  <a:close/>
                </a:path>
              </a:pathLst>
            </a:custGeom>
            <a:solidFill>
              <a:srgbClr val="90949A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12700" y="12700"/>
              <a:ext cx="3401928" cy="1099389"/>
            </a:xfrm>
            <a:custGeom>
              <a:avLst/>
              <a:gdLst/>
              <a:ahLst/>
              <a:cxnLst/>
              <a:rect l="l" t="t" r="r" b="b"/>
              <a:pathLst>
                <a:path w="3401928" h="1099389">
                  <a:moveTo>
                    <a:pt x="0" y="0"/>
                  </a:moveTo>
                  <a:lnTo>
                    <a:pt x="3401928" y="0"/>
                  </a:lnTo>
                  <a:lnTo>
                    <a:pt x="3401928" y="1099389"/>
                  </a:lnTo>
                  <a:lnTo>
                    <a:pt x="0" y="1099389"/>
                  </a:lnTo>
                  <a:close/>
                </a:path>
              </a:pathLst>
            </a:custGeom>
            <a:solidFill>
              <a:srgbClr val="62A2E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0" y="0"/>
              <a:ext cx="3427328" cy="1124789"/>
            </a:xfrm>
            <a:custGeom>
              <a:avLst/>
              <a:gdLst/>
              <a:ahLst/>
              <a:cxnLst/>
              <a:rect l="l" t="t" r="r" b="b"/>
              <a:pathLst>
                <a:path w="3427328" h="1124789">
                  <a:moveTo>
                    <a:pt x="80010" y="1124789"/>
                  </a:moveTo>
                  <a:lnTo>
                    <a:pt x="3427328" y="1124789"/>
                  </a:lnTo>
                  <a:lnTo>
                    <a:pt x="3427328" y="80010"/>
                  </a:lnTo>
                  <a:lnTo>
                    <a:pt x="3427328" y="67310"/>
                  </a:lnTo>
                  <a:lnTo>
                    <a:pt x="3427328" y="0"/>
                  </a:lnTo>
                  <a:lnTo>
                    <a:pt x="0" y="0"/>
                  </a:lnTo>
                  <a:lnTo>
                    <a:pt x="0" y="1124789"/>
                  </a:lnTo>
                  <a:lnTo>
                    <a:pt x="67310" y="1124789"/>
                  </a:lnTo>
                  <a:lnTo>
                    <a:pt x="80010" y="1124789"/>
                  </a:lnTo>
                  <a:close/>
                  <a:moveTo>
                    <a:pt x="12700" y="12700"/>
                  </a:moveTo>
                  <a:lnTo>
                    <a:pt x="3414628" y="12700"/>
                  </a:lnTo>
                  <a:lnTo>
                    <a:pt x="3414628" y="1112089"/>
                  </a:lnTo>
                  <a:lnTo>
                    <a:pt x="12700" y="111208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90949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2393486" y="7472822"/>
            <a:ext cx="10315350" cy="7013911"/>
            <a:chOff x="0" y="0"/>
            <a:chExt cx="1195384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95384" cy="812800"/>
            </a:xfrm>
            <a:custGeom>
              <a:avLst/>
              <a:gdLst/>
              <a:ahLst/>
              <a:cxnLst/>
              <a:rect l="l" t="t" r="r" b="b"/>
              <a:pathLst>
                <a:path w="1195384" h="812800">
                  <a:moveTo>
                    <a:pt x="597692" y="0"/>
                  </a:moveTo>
                  <a:cubicBezTo>
                    <a:pt x="267596" y="0"/>
                    <a:pt x="0" y="181951"/>
                    <a:pt x="0" y="406400"/>
                  </a:cubicBezTo>
                  <a:cubicBezTo>
                    <a:pt x="0" y="630849"/>
                    <a:pt x="267596" y="812800"/>
                    <a:pt x="597692" y="812800"/>
                  </a:cubicBezTo>
                  <a:cubicBezTo>
                    <a:pt x="927788" y="812800"/>
                    <a:pt x="1195384" y="630849"/>
                    <a:pt x="1195384" y="406400"/>
                  </a:cubicBezTo>
                  <a:cubicBezTo>
                    <a:pt x="1195384" y="181951"/>
                    <a:pt x="927788" y="0"/>
                    <a:pt x="597692" y="0"/>
                  </a:cubicBezTo>
                  <a:close/>
                </a:path>
              </a:pathLst>
            </a:custGeom>
            <a:solidFill>
              <a:srgbClr val="62A2E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12067" y="28575"/>
              <a:ext cx="971249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1243878">
            <a:off x="-955207" y="8927011"/>
            <a:ext cx="2300987" cy="230098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2A2E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0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1135664" y="2511084"/>
            <a:ext cx="8774027" cy="8774027"/>
          </a:xfrm>
          <a:custGeom>
            <a:avLst/>
            <a:gdLst/>
            <a:ahLst/>
            <a:cxnLst/>
            <a:rect l="l" t="t" r="r" b="b"/>
            <a:pathLst>
              <a:path w="8774027" h="8774027">
                <a:moveTo>
                  <a:pt x="0" y="0"/>
                </a:moveTo>
                <a:lnTo>
                  <a:pt x="8774027" y="0"/>
                </a:lnTo>
                <a:lnTo>
                  <a:pt x="8774027" y="8774027"/>
                </a:lnTo>
                <a:lnTo>
                  <a:pt x="0" y="8774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189575" y="3553820"/>
            <a:ext cx="9839488" cy="125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67"/>
              </a:lnSpc>
              <a:spcBef>
                <a:spcPct val="0"/>
              </a:spcBef>
            </a:pPr>
            <a:r>
              <a:rPr lang="en-US" sz="7191" b="1" u="none" strike="noStrike">
                <a:solidFill>
                  <a:srgbClr val="FFFFFF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MUCHAS GRACIAS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89575" y="4929839"/>
            <a:ext cx="9710235" cy="681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47"/>
              </a:lnSpc>
              <a:spcBef>
                <a:spcPct val="0"/>
              </a:spcBef>
            </a:pPr>
            <a:r>
              <a:rPr lang="en-US" sz="3891" b="1" u="none" strike="noStrike">
                <a:solidFill>
                  <a:srgbClr val="FFFFFF"/>
                </a:solidFill>
                <a:latin typeface="Cocomat Pro Heavy"/>
                <a:ea typeface="Cocomat Pro Heavy"/>
                <a:cs typeface="Cocomat Pro Heavy"/>
                <a:sym typeface="Cocomat Pro Heavy"/>
              </a:rPr>
              <a:t>POR VER ESTA PRESENTACIÓN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110</Words>
  <Application>Microsoft Office PowerPoint</Application>
  <PresentationFormat>Personalizado</PresentationFormat>
  <Paragraphs>27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Cocomat Pro Heavy</vt:lpstr>
      <vt:lpstr>Calibri</vt:lpstr>
      <vt:lpstr>Arial</vt:lpstr>
      <vt:lpstr>Noto Sans</vt:lpstr>
      <vt:lpstr>Noto Sans Bold</vt:lpstr>
      <vt:lpstr>Cocomat Pro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robótica creativo ilustrativo 3d celeste</dc:title>
  <dc:creator>Angel Ramirez</dc:creator>
  <cp:lastModifiedBy>Angel Ramirez</cp:lastModifiedBy>
  <cp:revision>2</cp:revision>
  <dcterms:created xsi:type="dcterms:W3CDTF">2006-08-16T00:00:00Z</dcterms:created>
  <dcterms:modified xsi:type="dcterms:W3CDTF">2025-08-24T21:08:11Z</dcterms:modified>
  <dc:identifier>DAGxAym7l3w</dc:identifier>
</cp:coreProperties>
</file>